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75" r:id="rId4"/>
    <p:sldId id="257" r:id="rId5"/>
    <p:sldId id="270" r:id="rId6"/>
    <p:sldId id="279" r:id="rId7"/>
    <p:sldId id="272" r:id="rId8"/>
    <p:sldId id="274" r:id="rId9"/>
    <p:sldId id="259" r:id="rId10"/>
    <p:sldId id="260" r:id="rId11"/>
    <p:sldId id="261" r:id="rId12"/>
    <p:sldId id="262" r:id="rId13"/>
    <p:sldId id="264" r:id="rId14"/>
    <p:sldId id="288" r:id="rId15"/>
    <p:sldId id="269" r:id="rId16"/>
    <p:sldId id="258" r:id="rId17"/>
    <p:sldId id="280" r:id="rId18"/>
    <p:sldId id="281" r:id="rId19"/>
    <p:sldId id="284" r:id="rId20"/>
    <p:sldId id="285" r:id="rId21"/>
    <p:sldId id="289" r:id="rId22"/>
    <p:sldId id="290" r:id="rId23"/>
    <p:sldId id="291" r:id="rId24"/>
    <p:sldId id="295" r:id="rId25"/>
    <p:sldId id="292" r:id="rId26"/>
    <p:sldId id="286" r:id="rId27"/>
    <p:sldId id="287" r:id="rId28"/>
    <p:sldId id="297" r:id="rId29"/>
    <p:sldId id="263" r:id="rId30"/>
    <p:sldId id="273" r:id="rId31"/>
    <p:sldId id="271" r:id="rId32"/>
    <p:sldId id="294" r:id="rId33"/>
    <p:sldId id="268" r:id="rId34"/>
    <p:sldId id="282" r:id="rId35"/>
    <p:sldId id="265" r:id="rId36"/>
    <p:sldId id="266" r:id="rId37"/>
    <p:sldId id="267" r:id="rId38"/>
    <p:sldId id="276" r:id="rId39"/>
    <p:sldId id="296" r:id="rId40"/>
    <p:sldId id="277" r:id="rId41"/>
    <p:sldId id="283" r:id="rId42"/>
    <p:sldId id="27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emély, nő, ruházat, épület látható&#10;&#10;Automatikusan generált leírás">
            <a:extLst>
              <a:ext uri="{FF2B5EF4-FFF2-40B4-BE49-F238E27FC236}">
                <a16:creationId xmlns:a16="http://schemas.microsoft.com/office/drawing/2014/main" id="{374345CE-C5B7-44EC-BF3C-96766C914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  <a:extLst/>
          </a:blip>
          <a:srcRect t="21906" r="-1" b="40405"/>
          <a:stretch/>
        </p:blipFill>
        <p:spPr>
          <a:xfrm>
            <a:off x="357809" y="-291537"/>
            <a:ext cx="12191697" cy="698388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4F21EBF-C8A7-4847-816A-C86BA1014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4536" y="3563143"/>
            <a:ext cx="6247308" cy="4873558"/>
          </a:xfrm>
        </p:spPr>
        <p:txBody>
          <a:bodyPr anchor="ctr">
            <a:normAutofit/>
          </a:bodyPr>
          <a:lstStyle/>
          <a:p>
            <a:r>
              <a:rPr lang="hu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Összművészeti kutatásaim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FC0C7C5-3E71-43A9-8F36-8C2E7CFE0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134" y="996610"/>
            <a:ext cx="3473824" cy="4864780"/>
          </a:xfrm>
        </p:spPr>
        <p:txBody>
          <a:bodyPr anchor="ctr">
            <a:normAutofit/>
          </a:bodyPr>
          <a:lstStyle/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Irodalomtudományos és művészi tevékenységeim bemutatása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454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E31A1C3-C835-4FEE-8F93-1548D0B0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24" y="0"/>
            <a:ext cx="3986213" cy="558487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3F63DB0-8555-4F87-A02D-E287F4929ED6}"/>
              </a:ext>
            </a:extLst>
          </p:cNvPr>
          <p:cNvSpPr txBox="1"/>
          <p:nvPr/>
        </p:nvSpPr>
        <p:spPr>
          <a:xfrm>
            <a:off x="3840480" y="5767754"/>
            <a:ext cx="405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Magyar Napló Kiadó, Bp., 2015</a:t>
            </a:r>
          </a:p>
        </p:txBody>
      </p:sp>
    </p:spTree>
    <p:extLst>
      <p:ext uri="{BB962C8B-B14F-4D97-AF65-F5344CB8AC3E}">
        <p14:creationId xmlns:p14="http://schemas.microsoft.com/office/powerpoint/2010/main" val="370674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AD27014-A40E-411D-9D3A-D5F73C78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4" y="998806"/>
            <a:ext cx="2858179" cy="4486809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1C6B82BD-530B-4F73-A7B3-B1F2DD71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668" y="112542"/>
            <a:ext cx="5075339" cy="6858000"/>
          </a:xfrm>
          <a:prstGeom prst="rect">
            <a:avLst/>
          </a:prstGeom>
        </p:spPr>
      </p:pic>
      <p:pic>
        <p:nvPicPr>
          <p:cNvPr id="9" name="Kép 8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FC807A1B-97A6-4B17-9665-B08BDE8A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671" y="998806"/>
            <a:ext cx="2816645" cy="460013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6C78820-28FC-4D13-B753-B256A49AEBA3}"/>
              </a:ext>
            </a:extLst>
          </p:cNvPr>
          <p:cNvSpPr txBox="1"/>
          <p:nvPr/>
        </p:nvSpPr>
        <p:spPr>
          <a:xfrm>
            <a:off x="723900" y="573405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2016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B40933D-8CE3-44A0-9C53-EFBDF08402CE}"/>
              </a:ext>
            </a:extLst>
          </p:cNvPr>
          <p:cNvSpPr txBox="1"/>
          <p:nvPr/>
        </p:nvSpPr>
        <p:spPr>
          <a:xfrm>
            <a:off x="9770725" y="573405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12522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régi látható&#10;&#10;Automatikusan generált leírás">
            <a:extLst>
              <a:ext uri="{FF2B5EF4-FFF2-40B4-BE49-F238E27FC236}">
                <a16:creationId xmlns:a16="http://schemas.microsoft.com/office/drawing/2014/main" id="{D75146A6-D6BD-4677-9A1E-6387F68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5" y="0"/>
            <a:ext cx="4799135" cy="61531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3B322EF-BFDE-420A-A2A9-4C9B20965517}"/>
              </a:ext>
            </a:extLst>
          </p:cNvPr>
          <p:cNvSpPr txBox="1"/>
          <p:nvPr/>
        </p:nvSpPr>
        <p:spPr>
          <a:xfrm>
            <a:off x="2688395" y="62569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monográfia, Magyar Napló Kiadó, Bp., 2018</a:t>
            </a:r>
          </a:p>
        </p:txBody>
      </p:sp>
      <p:pic>
        <p:nvPicPr>
          <p:cNvPr id="5" name="Kép 4" descr="A képen szöveg, újság, személy látható&#10;&#10;Automatikusan generált leírás">
            <a:extLst>
              <a:ext uri="{FF2B5EF4-FFF2-40B4-BE49-F238E27FC236}">
                <a16:creationId xmlns:a16="http://schemas.microsoft.com/office/drawing/2014/main" id="{6C589817-4ADD-4E90-9B9E-118D7364B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60" y="0"/>
            <a:ext cx="5464449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0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F3850822-C88B-4119-A294-8B5C89F0F650}"/>
              </a:ext>
            </a:extLst>
          </p:cNvPr>
          <p:cNvSpPr txBox="1"/>
          <p:nvPr/>
        </p:nvSpPr>
        <p:spPr>
          <a:xfrm>
            <a:off x="4562662" y="5681562"/>
            <a:ext cx="354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Hungarovox</a:t>
            </a:r>
            <a:r>
              <a:rPr lang="hu-HU" dirty="0"/>
              <a:t> Kiadó, Bp., 2019</a:t>
            </a:r>
          </a:p>
        </p:txBody>
      </p:sp>
      <p:pic>
        <p:nvPicPr>
          <p:cNvPr id="5" name="Kép 4" descr="A képen beltéri, ülő, asztal látható&#10;&#10;Automatikusan generált leírás">
            <a:extLst>
              <a:ext uri="{FF2B5EF4-FFF2-40B4-BE49-F238E27FC236}">
                <a16:creationId xmlns:a16="http://schemas.microsoft.com/office/drawing/2014/main" id="{99EE7CFA-02B7-4894-9840-9D9A447C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16" y="118962"/>
            <a:ext cx="37909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31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BB44EB0-A8E9-423C-9DBB-EA856CB7E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publikációim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963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B3646B4C-2B88-48A5-B080-074C705F1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86" y="0"/>
            <a:ext cx="8213557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újság, szöveg, képernyőkép látható&#10;&#10;Automatikusan generált leírás">
            <a:extLst>
              <a:ext uri="{FF2B5EF4-FFF2-40B4-BE49-F238E27FC236}">
                <a16:creationId xmlns:a16="http://schemas.microsoft.com/office/drawing/2014/main" id="{B8ED303E-A3CA-448B-903F-ED700B7E4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36" y="0"/>
            <a:ext cx="5590611" cy="607724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397F99-D286-4D14-871A-0BE68986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052" y="52754"/>
            <a:ext cx="4199185" cy="56388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79D6BFE-43DE-4C26-9815-A4F0891FB7DA}"/>
              </a:ext>
            </a:extLst>
          </p:cNvPr>
          <p:cNvSpPr txBox="1"/>
          <p:nvPr/>
        </p:nvSpPr>
        <p:spPr>
          <a:xfrm>
            <a:off x="7385538" y="5707911"/>
            <a:ext cx="409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Raffaello: </a:t>
            </a:r>
            <a:r>
              <a:rPr lang="hu-HU" dirty="0" err="1"/>
              <a:t>Foranina</a:t>
            </a:r>
            <a:r>
              <a:rPr lang="hu-HU" dirty="0"/>
              <a:t>, Róma, 1518-19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4EC4CA1-B829-4B16-9027-1A8C3BE7DFA9}"/>
              </a:ext>
            </a:extLst>
          </p:cNvPr>
          <p:cNvSpPr txBox="1"/>
          <p:nvPr/>
        </p:nvSpPr>
        <p:spPr>
          <a:xfrm>
            <a:off x="5922845" y="52754"/>
            <a:ext cx="1292662" cy="58398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hu-HU" sz="7200" dirty="0"/>
              <a:t>Forrás, 2019/2.</a:t>
            </a:r>
          </a:p>
        </p:txBody>
      </p:sp>
    </p:spTree>
    <p:extLst>
      <p:ext uri="{BB962C8B-B14F-4D97-AF65-F5344CB8AC3E}">
        <p14:creationId xmlns:p14="http://schemas.microsoft.com/office/powerpoint/2010/main" val="194940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önyv látható&#10;&#10;Automatikusan generált leírás">
            <a:extLst>
              <a:ext uri="{FF2B5EF4-FFF2-40B4-BE49-F238E27FC236}">
                <a16:creationId xmlns:a16="http://schemas.microsoft.com/office/drawing/2014/main" id="{E888FA12-CB88-4E93-9E3F-BF77ECFDE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84" y="0"/>
            <a:ext cx="4384431" cy="6244886"/>
          </a:xfrm>
          <a:prstGeom prst="rect">
            <a:avLst/>
          </a:prstGeom>
        </p:spPr>
      </p:pic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59B825CE-314D-4FB1-9F17-97B92EC1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49" y="0"/>
            <a:ext cx="4632348" cy="60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9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érfi látható&#10;&#10;Automatikusan generált leírás">
            <a:extLst>
              <a:ext uri="{FF2B5EF4-FFF2-40B4-BE49-F238E27FC236}">
                <a16:creationId xmlns:a16="http://schemas.microsoft.com/office/drawing/2014/main" id="{D1248412-4195-4F5C-B5A0-B74BFB18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2013" cy="6858000"/>
          </a:xfrm>
          <a:prstGeom prst="rect">
            <a:avLst/>
          </a:prstGeom>
        </p:spPr>
      </p:pic>
      <p:pic>
        <p:nvPicPr>
          <p:cNvPr id="5" name="Kép 4" descr="A képen szöveg, újság, könyv látható&#10;&#10;Automatikusan generált leírás">
            <a:extLst>
              <a:ext uri="{FF2B5EF4-FFF2-40B4-BE49-F238E27FC236}">
                <a16:creationId xmlns:a16="http://schemas.microsoft.com/office/drawing/2014/main" id="{1E9AB032-5C40-4F51-87D7-4C708131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46" y="-3668"/>
            <a:ext cx="4974154" cy="68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3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3D1E594-0308-4647-B1F6-5D0D023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30129" cy="6858000"/>
          </a:xfrm>
          <a:prstGeom prst="rect">
            <a:avLst/>
          </a:prstGeom>
        </p:spPr>
      </p:pic>
      <p:pic>
        <p:nvPicPr>
          <p:cNvPr id="5" name="Kép 4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A0C5EE27-611A-4ED7-9C80-0EACF860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128" y="0"/>
            <a:ext cx="6761872" cy="54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315A26F-48B7-4A4A-B01A-5D79AB34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előadásaim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30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2B707D51-45A6-4E97-BB5A-5CDA3D42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A76E8AE0-941D-4D6C-BDD2-5D254987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91" y="295421"/>
            <a:ext cx="7746609" cy="58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9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8D9C9BB8-AE88-43AD-9567-77E659BA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Kép 4" descr="A képen szöveg, palack, beltéri, újság látható&#10;&#10;Automatikusan generált leírás">
            <a:extLst>
              <a:ext uri="{FF2B5EF4-FFF2-40B4-BE49-F238E27FC236}">
                <a16:creationId xmlns:a16="http://schemas.microsoft.com/office/drawing/2014/main" id="{977983F2-E9AB-493B-BB2D-7BF4D121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81" y="436099"/>
            <a:ext cx="7568419" cy="56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1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1193B193-C40D-45B0-8DB7-1C7C8CE41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24" y="462297"/>
            <a:ext cx="6893169" cy="5169877"/>
          </a:xfrm>
          <a:prstGeom prst="rect">
            <a:avLst/>
          </a:prstGeom>
        </p:spPr>
      </p:pic>
      <p:pic>
        <p:nvPicPr>
          <p:cNvPr id="5" name="Kép 4" descr="A képen beltéri látható&#10;&#10;Automatikusan generált leírás">
            <a:extLst>
              <a:ext uri="{FF2B5EF4-FFF2-40B4-BE49-F238E27FC236}">
                <a16:creationId xmlns:a16="http://schemas.microsoft.com/office/drawing/2014/main" id="{48693A97-F365-4E50-BE76-8ABB5DFF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9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6AD32762-3DD7-4EAE-8C06-5B6509BA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94" y="644973"/>
            <a:ext cx="6424246" cy="4818185"/>
          </a:xfrm>
          <a:prstGeom prst="rect">
            <a:avLst/>
          </a:prstGeom>
        </p:spPr>
      </p:pic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5ABFFEBC-5915-4A1F-898A-00F198D52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1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90DCA4AA-4D96-41D1-9F59-3B9028B9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42" y="352026"/>
            <a:ext cx="7036904" cy="5277678"/>
          </a:xfrm>
          <a:prstGeom prst="rect">
            <a:avLst/>
          </a:prstGeom>
        </p:spPr>
      </p:pic>
      <p:pic>
        <p:nvPicPr>
          <p:cNvPr id="6" name="Kép 5" descr="A képen személy, férfi, kültéri látható&#10;&#10;Automatikusan generált leírás">
            <a:extLst>
              <a:ext uri="{FF2B5EF4-FFF2-40B4-BE49-F238E27FC236}">
                <a16:creationId xmlns:a16="http://schemas.microsoft.com/office/drawing/2014/main" id="{0FD5BD4E-E0CE-4295-A425-C5026C32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6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5057E9AC-322A-4B85-97DC-1926EDEF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34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1C457020-EE6C-4205-8028-939FF3BD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0" y="0"/>
            <a:ext cx="4553243" cy="6070991"/>
          </a:xfrm>
          <a:prstGeom prst="rect">
            <a:avLst/>
          </a:prstGeom>
        </p:spPr>
      </p:pic>
      <p:pic>
        <p:nvPicPr>
          <p:cNvPr id="5" name="Kép 4" descr="A képen beltéri, szöveg látható&#10;&#10;Automatikusan generált leírás">
            <a:extLst>
              <a:ext uri="{FF2B5EF4-FFF2-40B4-BE49-F238E27FC236}">
                <a16:creationId xmlns:a16="http://schemas.microsoft.com/office/drawing/2014/main" id="{6F8B51D3-1776-4E76-82AF-E3CFC47C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889" y="0"/>
            <a:ext cx="4553243" cy="60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92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3B2EE7C4-1FB7-43F4-8950-94EE8E2B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07778" cy="6858000"/>
          </a:xfrm>
          <a:prstGeom prst="rect">
            <a:avLst/>
          </a:prstGeom>
        </p:spPr>
      </p:pic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C7E0E720-D808-4A19-873F-80F38DFED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4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11DD85B-253A-476C-908D-32034C189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/>
              <a:t>könyvbemutatók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13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ss">
            <a:extLst>
              <a:ext uri="{FF2B5EF4-FFF2-40B4-BE49-F238E27FC236}">
                <a16:creationId xmlns:a16="http://schemas.microsoft.com/office/drawing/2014/main" id="{431DB181-8833-46C5-B081-D6834956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334746" cy="6063175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F71EEB0B-64BC-4278-8D29-A260081E7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746" y="1848301"/>
            <a:ext cx="3757274" cy="5009699"/>
          </a:xfrm>
          <a:prstGeom prst="rect">
            <a:avLst/>
          </a:prstGeom>
        </p:spPr>
      </p:pic>
      <p:pic>
        <p:nvPicPr>
          <p:cNvPr id="7" name="Kép 6" descr="A képen polc, könyv, személy, beltéri látható&#10;&#10;Automatikusan generált leírás">
            <a:extLst>
              <a:ext uri="{FF2B5EF4-FFF2-40B4-BE49-F238E27FC236}">
                <a16:creationId xmlns:a16="http://schemas.microsoft.com/office/drawing/2014/main" id="{697EB94A-A3E8-4D6B-ACCE-765064E0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051" y="0"/>
            <a:ext cx="5019675" cy="36290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F004690-1CCD-4AD2-ACFF-FD1955EFC9AF}"/>
              </a:ext>
            </a:extLst>
          </p:cNvPr>
          <p:cNvSpPr txBox="1"/>
          <p:nvPr/>
        </p:nvSpPr>
        <p:spPr>
          <a:xfrm>
            <a:off x="3670852" y="441261"/>
            <a:ext cx="322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</a:rPr>
              <a:t>KÖNYVBEMUTATÓ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BUDAPESTEN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E794A15-6624-445D-8004-9DB17056C172}"/>
              </a:ext>
            </a:extLst>
          </p:cNvPr>
          <p:cNvSpPr txBox="1"/>
          <p:nvPr/>
        </p:nvSpPr>
        <p:spPr>
          <a:xfrm>
            <a:off x="7997066" y="3699085"/>
            <a:ext cx="40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Dr.  </a:t>
            </a:r>
            <a:r>
              <a:rPr lang="hu-HU" dirty="0" err="1"/>
              <a:t>Vasy</a:t>
            </a:r>
            <a:r>
              <a:rPr lang="hu-HU" dirty="0"/>
              <a:t> Géza irodalomtörténésszel</a:t>
            </a:r>
          </a:p>
        </p:txBody>
      </p:sp>
      <p:pic>
        <p:nvPicPr>
          <p:cNvPr id="4" name="Kép 3" descr="A képen személy, beltéri, asztal, padló látható&#10;&#10;Automatikusan generált leírás">
            <a:extLst>
              <a:ext uri="{FF2B5EF4-FFF2-40B4-BE49-F238E27FC236}">
                <a16:creationId xmlns:a16="http://schemas.microsoft.com/office/drawing/2014/main" id="{A2F3AE7A-64DF-4F1F-9563-34C8B2B6C5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555" y="4097407"/>
            <a:ext cx="2070445" cy="27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asztal, beltéri látható&#10;&#10;Automatikusan generált leírás">
            <a:extLst>
              <a:ext uri="{FF2B5EF4-FFF2-40B4-BE49-F238E27FC236}">
                <a16:creationId xmlns:a16="http://schemas.microsoft.com/office/drawing/2014/main" id="{9485BEF8-1A4E-4CE8-9AE1-65ADD556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91" y="748776"/>
            <a:ext cx="8708618" cy="453170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1E032EB-C254-4A3C-9FEA-40A92613DD54}"/>
              </a:ext>
            </a:extLst>
          </p:cNvPr>
          <p:cNvSpPr txBox="1"/>
          <p:nvPr/>
        </p:nvSpPr>
        <p:spPr>
          <a:xfrm>
            <a:off x="2292625" y="6281530"/>
            <a:ext cx="889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Történelmi emlékezet, szociográfia a mai magyar prózában, 2013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7683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beltéri, fal, személy, padló látható&#10;&#10;Automatikusan generált leírás">
            <a:extLst>
              <a:ext uri="{FF2B5EF4-FFF2-40B4-BE49-F238E27FC236}">
                <a16:creationId xmlns:a16="http://schemas.microsoft.com/office/drawing/2014/main" id="{DB19F77F-0541-4F89-8609-8C88F12A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64" y="875151"/>
            <a:ext cx="6191250" cy="46482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4A5416A-4A0A-4EF5-A8C1-B5E7FBB53734}"/>
              </a:ext>
            </a:extLst>
          </p:cNvPr>
          <p:cNvSpPr txBox="1"/>
          <p:nvPr/>
        </p:nvSpPr>
        <p:spPr>
          <a:xfrm>
            <a:off x="6148906" y="283544"/>
            <a:ext cx="526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</a:rPr>
              <a:t>Író-olvasó találkozó Nádudvaron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7DAE6AC-CD4A-4E4B-8F71-33F59985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36" y="1754830"/>
            <a:ext cx="3749365" cy="356037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21971A5-BDED-4859-B6A3-B1472CB1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50606" cy="6858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1854510-6AEF-4C25-9257-F6E769B4A3BF}"/>
              </a:ext>
            </a:extLst>
          </p:cNvPr>
          <p:cNvSpPr txBox="1"/>
          <p:nvPr/>
        </p:nvSpPr>
        <p:spPr>
          <a:xfrm>
            <a:off x="5168349" y="5698435"/>
            <a:ext cx="702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http://www.haon.hu/dijnyertes-versek-es-prozak-delutanja-nadudvaron</a:t>
            </a:r>
          </a:p>
        </p:txBody>
      </p:sp>
    </p:spTree>
    <p:extLst>
      <p:ext uri="{BB962C8B-B14F-4D97-AF65-F5344CB8AC3E}">
        <p14:creationId xmlns:p14="http://schemas.microsoft.com/office/powerpoint/2010/main" val="3726683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CB26396B-1922-40D7-9CB8-39CAA802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697" y="0"/>
            <a:ext cx="485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3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1E778B-E729-4D8D-801B-88D8DF19A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okleveleim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5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2FBB036-D010-41BA-88B6-83DF35AF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8566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C0EEF11B-ACB1-4BB3-BBED-5CFDC8772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66" b="2"/>
          <a:stretch/>
        </p:blipFill>
        <p:spPr>
          <a:xfrm rot="5400000">
            <a:off x="6203187" y="863600"/>
            <a:ext cx="5571066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7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46E1CB1-7A11-40F5-90E0-C1E43053B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4" r="17772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emély, függöny, állás, vörös látható&#10;&#10;Automatikusan generált leírás">
            <a:extLst>
              <a:ext uri="{FF2B5EF4-FFF2-40B4-BE49-F238E27FC236}">
                <a16:creationId xmlns:a16="http://schemas.microsoft.com/office/drawing/2014/main" id="{60C9EB26-9511-44AB-8BE3-27333F2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38" r="15885" b="-2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35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234A02-CBB8-4027-BDA7-2CB7ACF9F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5624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nyugta látható&#10;&#10;Automatikusan generált leírás">
            <a:extLst>
              <a:ext uri="{FF2B5EF4-FFF2-40B4-BE49-F238E27FC236}">
                <a16:creationId xmlns:a16="http://schemas.microsoft.com/office/drawing/2014/main" id="{B72DDFF4-887D-4F75-98A4-7687CB050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0" r="13616" b="-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fal látható&#10;&#10;Automatikusan generált leírás">
            <a:extLst>
              <a:ext uri="{FF2B5EF4-FFF2-40B4-BE49-F238E27FC236}">
                <a16:creationId xmlns:a16="http://schemas.microsoft.com/office/drawing/2014/main" id="{4D4ACB57-DC20-4638-A7CC-5EF1A4B83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66" b="2"/>
          <a:stretch/>
        </p:blipFill>
        <p:spPr>
          <a:xfrm rot="5400000">
            <a:off x="6364054" y="863603"/>
            <a:ext cx="5571066" cy="5130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07C5094-1F09-41AF-8DD9-D97CFD4F8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" r="15837" b="2"/>
          <a:stretch/>
        </p:blipFill>
        <p:spPr>
          <a:xfrm rot="5400000">
            <a:off x="428920" y="863601"/>
            <a:ext cx="5571066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2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4336460-6E91-452C-B02C-6B7DE2B3C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B264DEE-B159-4D50-9EE4-4A0AE1DDB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5" y="783768"/>
            <a:ext cx="4969172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C75AA045-6C4F-4D91-8A8A-4A8E1FC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4488984" cy="4818888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EB1E9DF4-87E4-48DD-997D-3AAEA97F4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824" y="1339596"/>
            <a:ext cx="2225215" cy="41788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60E416-683C-47C3-BC01-E77EDE366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33" y="783768"/>
            <a:ext cx="4969172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5A6D6-7845-4D70-90F8-28F45E359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6578" y="1019556"/>
            <a:ext cx="4488984" cy="4818888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EF9CC044-DC72-4011-9E73-092EBFAD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582" y="1339596"/>
            <a:ext cx="3060976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2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asztal, épület, padló, beltéri látható&#10;&#10;Automatikusan generált leírás">
            <a:extLst>
              <a:ext uri="{FF2B5EF4-FFF2-40B4-BE49-F238E27FC236}">
                <a16:creationId xmlns:a16="http://schemas.microsoft.com/office/drawing/2014/main" id="{D902CF87-5E84-4D64-B9F3-2445B2B85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99" y="0"/>
            <a:ext cx="5143500" cy="6858000"/>
          </a:xfrm>
          <a:prstGeom prst="rect">
            <a:avLst/>
          </a:prstGeom>
        </p:spPr>
      </p:pic>
      <p:pic>
        <p:nvPicPr>
          <p:cNvPr id="5" name="Kép 4" descr="A képen személy, ülő, beltéri látható&#10;&#10;Automatikusan generált leírás">
            <a:extLst>
              <a:ext uri="{FF2B5EF4-FFF2-40B4-BE49-F238E27FC236}">
                <a16:creationId xmlns:a16="http://schemas.microsoft.com/office/drawing/2014/main" id="{8B18FF60-9A2B-4F75-9DE5-4A3287FF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1" y="970669"/>
            <a:ext cx="6902548" cy="517691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792D7CD-F688-4745-AF81-0ABD2852C68A}"/>
              </a:ext>
            </a:extLst>
          </p:cNvPr>
          <p:cNvSpPr txBox="1"/>
          <p:nvPr/>
        </p:nvSpPr>
        <p:spPr>
          <a:xfrm>
            <a:off x="914400" y="253218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DEDIKÁLÁSOK</a:t>
            </a:r>
          </a:p>
        </p:txBody>
      </p:sp>
    </p:spTree>
    <p:extLst>
      <p:ext uri="{BB962C8B-B14F-4D97-AF65-F5344CB8AC3E}">
        <p14:creationId xmlns:p14="http://schemas.microsoft.com/office/powerpoint/2010/main" val="401291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DB1C279-6D73-424A-92E4-A090FC48E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egyebek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80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852BFC-E8C0-469B-BF14-AEE112E2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u-HU" dirty="0"/>
              <a:t>Idegen szövetdarabok egy sánta szövegkorpuszban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D60DEB-984F-459F-903F-70C22ED75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6399" y="2012810"/>
            <a:ext cx="3987234" cy="3459865"/>
            <a:chOff x="7630846" y="2123762"/>
            <a:chExt cx="3987234" cy="34819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EDB061-0E85-4441-ACC1-A54FD9708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0846" y="2123762"/>
              <a:ext cx="3987234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A04EB8-D461-4C6D-84CB-5A61CFFFC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9809" y="2294169"/>
              <a:ext cx="3674494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99683AE8-E5AE-4D68-AF24-1BB2A1FF23F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19828" b="-2"/>
          <a:stretch/>
        </p:blipFill>
        <p:spPr bwMode="auto">
          <a:xfrm>
            <a:off x="1927590" y="2491733"/>
            <a:ext cx="3023917" cy="2500948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F6F207-DB1E-43A9-A7AF-8F6388B5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909" y="2015734"/>
            <a:ext cx="5140945" cy="3450613"/>
          </a:xfrm>
        </p:spPr>
        <p:txBody>
          <a:bodyPr>
            <a:normAutofit lnSpcReduction="10000"/>
          </a:bodyPr>
          <a:lstStyle/>
          <a:p>
            <a:r>
              <a:rPr lang="hu-HU" dirty="0"/>
              <a:t>Olvasható kép, látható szöveg </a:t>
            </a:r>
          </a:p>
          <a:p>
            <a:pPr marL="0" indent="0">
              <a:buNone/>
            </a:pPr>
            <a:r>
              <a:rPr lang="hu-HU" dirty="0"/>
              <a:t>Konferencia, Déri Múzeum, Debrecen,</a:t>
            </a:r>
          </a:p>
          <a:p>
            <a:pPr marL="0" indent="0">
              <a:buNone/>
            </a:pPr>
            <a:r>
              <a:rPr lang="hu-HU" dirty="0"/>
              <a:t>2012. szeptember 7-8.</a:t>
            </a:r>
          </a:p>
          <a:p>
            <a:endParaRPr lang="hu-HU" dirty="0"/>
          </a:p>
          <a:p>
            <a:r>
              <a:rPr lang="hu-HU" dirty="0"/>
              <a:t>FORRÁS: https://mtabtk.videotorium.hu/hu/recordings/5349/lajtos-nora-idegen-szovetdarabok-egy-santa-szovegkorpuszban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94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58E45A2-4F3B-4612-B980-9ED0F2E55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1" y="36444"/>
            <a:ext cx="5116167" cy="6821556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7B25FB65-10F8-4BAA-AA56-E64E57FB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08" y="1031045"/>
            <a:ext cx="7086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7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asztal, beltéri, torta látható&#10;&#10;Automatikusan generált leírás">
            <a:extLst>
              <a:ext uri="{FF2B5EF4-FFF2-40B4-BE49-F238E27FC236}">
                <a16:creationId xmlns:a16="http://schemas.microsoft.com/office/drawing/2014/main" id="{FA09DBC3-B022-4612-8E16-EDEFA34B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235"/>
            <a:ext cx="6358463" cy="4227444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8AAC6443-BE1B-49BA-AF53-D4966713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0"/>
            <a:ext cx="6305550" cy="612250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9C5C487-CA10-48CC-A6A9-C8DDF935E8A2}"/>
              </a:ext>
            </a:extLst>
          </p:cNvPr>
          <p:cNvSpPr txBox="1"/>
          <p:nvPr/>
        </p:nvSpPr>
        <p:spPr>
          <a:xfrm>
            <a:off x="424070" y="5753172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 Antal Anikó kötetbemutatóján, 2018</a:t>
            </a:r>
          </a:p>
        </p:txBody>
      </p:sp>
    </p:spTree>
    <p:extLst>
      <p:ext uri="{BB962C8B-B14F-4D97-AF65-F5344CB8AC3E}">
        <p14:creationId xmlns:p14="http://schemas.microsoft.com/office/powerpoint/2010/main" val="3631657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509E1FB-4D3F-4DC8-9F6E-8698EC302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26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481D83F0-7689-4E53-BCDE-4FC2578A0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17" r="1" b="3750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6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44E29AA5-02D3-489C-81B3-4BA444B7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Kép 4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993C897D-F0B8-45D0-B838-905D5852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93" y="154743"/>
            <a:ext cx="6936614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beltéri, fal, televízió, képernyő látható&#10;&#10;Automatikusan generált leírás">
            <a:extLst>
              <a:ext uri="{FF2B5EF4-FFF2-40B4-BE49-F238E27FC236}">
                <a16:creationId xmlns:a16="http://schemas.microsoft.com/office/drawing/2014/main" id="{E0ED2D08-034A-4B44-AEFD-CC0F59EE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B49FBC-FB20-428A-B6D3-CE7972DB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" y="0"/>
            <a:ext cx="12066112" cy="610537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E26F340-BB9E-4FBE-BB23-EB757B90922C}"/>
              </a:ext>
            </a:extLst>
          </p:cNvPr>
          <p:cNvSpPr txBox="1"/>
          <p:nvPr/>
        </p:nvSpPr>
        <p:spPr>
          <a:xfrm>
            <a:off x="7568417" y="4738524"/>
            <a:ext cx="434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</a:rPr>
              <a:t>A félelemélmény zenei reprezentációja – három tételben (Schubert: </a:t>
            </a:r>
            <a:r>
              <a:rPr lang="hu-HU" dirty="0" err="1">
                <a:solidFill>
                  <a:srgbClr val="FF0000"/>
                </a:solidFill>
              </a:rPr>
              <a:t>Erlkönig</a:t>
            </a:r>
            <a:r>
              <a:rPr lang="hu-HU" dirty="0">
                <a:solidFill>
                  <a:srgbClr val="FF0000"/>
                </a:solidFill>
              </a:rPr>
              <a:t>, Bartók: A kékszakállú herceg vára, Schönberg: Egy varsói túlélő)</a:t>
            </a:r>
          </a:p>
        </p:txBody>
      </p:sp>
    </p:spTree>
    <p:extLst>
      <p:ext uri="{BB962C8B-B14F-4D97-AF65-F5344CB8AC3E}">
        <p14:creationId xmlns:p14="http://schemas.microsoft.com/office/powerpoint/2010/main" val="26681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2DB4707-074C-4C8F-9F17-48E355D75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33" y="960241"/>
            <a:ext cx="6849699" cy="4203872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        könyveim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4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3F4BB09-7E14-4876-BBF6-9BAF2504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83" y="0"/>
            <a:ext cx="4008234" cy="551670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1599223-502A-4F30-8EDE-147F8BA930AB}"/>
              </a:ext>
            </a:extLst>
          </p:cNvPr>
          <p:cNvSpPr txBox="1"/>
          <p:nvPr/>
        </p:nvSpPr>
        <p:spPr>
          <a:xfrm>
            <a:off x="3854548" y="5725551"/>
            <a:ext cx="460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Hungarovox</a:t>
            </a:r>
            <a:r>
              <a:rPr lang="hu-HU" dirty="0"/>
              <a:t> Kiadó, Bp., 2014 </a:t>
            </a:r>
          </a:p>
        </p:txBody>
      </p:sp>
    </p:spTree>
    <p:extLst>
      <p:ext uri="{BB962C8B-B14F-4D97-AF65-F5344CB8AC3E}">
        <p14:creationId xmlns:p14="http://schemas.microsoft.com/office/powerpoint/2010/main" val="563359395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156</Words>
  <Application>Microsoft Office PowerPoint</Application>
  <PresentationFormat>Szélesvásznú</PresentationFormat>
  <Paragraphs>32</Paragraphs>
  <Slides>42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6" baseType="lpstr">
      <vt:lpstr>Arial</vt:lpstr>
      <vt:lpstr>Gill Sans MT</vt:lpstr>
      <vt:lpstr>Times New Roman</vt:lpstr>
      <vt:lpstr>Galéria</vt:lpstr>
      <vt:lpstr>Összművészeti kutatásaim</vt:lpstr>
      <vt:lpstr>előadásaim</vt:lpstr>
      <vt:lpstr>PowerPoint-bemutató</vt:lpstr>
      <vt:lpstr>Idegen szövetdarabok egy sánta szövegkorpuszban </vt:lpstr>
      <vt:lpstr>PowerPoint-bemutató</vt:lpstr>
      <vt:lpstr>PowerPoint-bemutató</vt:lpstr>
      <vt:lpstr>PowerPoint-bemutató</vt:lpstr>
      <vt:lpstr>        könyveim</vt:lpstr>
      <vt:lpstr>PowerPoint-bemutató</vt:lpstr>
      <vt:lpstr>PowerPoint-bemutató</vt:lpstr>
      <vt:lpstr>PowerPoint-bemutató</vt:lpstr>
      <vt:lpstr>PowerPoint-bemutató</vt:lpstr>
      <vt:lpstr>PowerPoint-bemutató</vt:lpstr>
      <vt:lpstr>publikációim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könyvbemutatók</vt:lpstr>
      <vt:lpstr>PowerPoint-bemutató</vt:lpstr>
      <vt:lpstr>PowerPoint-bemutató</vt:lpstr>
      <vt:lpstr>PowerPoint-bemutató</vt:lpstr>
      <vt:lpstr>okleveleim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egyebek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Összművészeti kutatásaim</dc:title>
  <dc:creator>Nóra Lajtos</dc:creator>
  <cp:lastModifiedBy>Nóra Lajtos</cp:lastModifiedBy>
  <cp:revision>3</cp:revision>
  <dcterms:created xsi:type="dcterms:W3CDTF">2019-04-21T00:17:43Z</dcterms:created>
  <dcterms:modified xsi:type="dcterms:W3CDTF">2019-04-24T07:30:30Z</dcterms:modified>
</cp:coreProperties>
</file>