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48BD35-4F04-4F1D-BB34-5C185644B4A0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732A1B-F923-4624-AA70-D6031C1E3D70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8164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smtClean="0"/>
              <a:t>Szakmai sikereim:</a:t>
            </a:r>
          </a:p>
          <a:p>
            <a:r>
              <a:rPr lang="hu-HU" dirty="0"/>
              <a:t>1997. XII. Országos Népművészeti Kiállítás (Budapest), ezüst plakett</a:t>
            </a:r>
            <a:r>
              <a:rPr lang="hu-HU" dirty="0" smtClean="0"/>
              <a:t>;</a:t>
            </a:r>
            <a:endParaRPr lang="hu-HU" dirty="0"/>
          </a:p>
          <a:p>
            <a:r>
              <a:rPr lang="hu-HU" dirty="0"/>
              <a:t>1996. „Mesterségünk cégére-címere” Országos </a:t>
            </a:r>
            <a:r>
              <a:rPr lang="hu-HU" dirty="0" smtClean="0"/>
              <a:t>Kiállítás</a:t>
            </a:r>
          </a:p>
          <a:p>
            <a:r>
              <a:rPr lang="hu-HU" dirty="0" smtClean="0"/>
              <a:t>(Törökszentmiklós</a:t>
            </a:r>
            <a:r>
              <a:rPr lang="hu-HU" dirty="0"/>
              <a:t>), </a:t>
            </a:r>
            <a:r>
              <a:rPr lang="hu-HU" dirty="0" smtClean="0"/>
              <a:t>különdíj;</a:t>
            </a:r>
            <a:endParaRPr lang="hu-HU" dirty="0"/>
          </a:p>
          <a:p>
            <a:r>
              <a:rPr lang="hu-HU" dirty="0" smtClean="0"/>
              <a:t>2000</a:t>
            </a:r>
            <a:r>
              <a:rPr lang="hu-HU" dirty="0"/>
              <a:t>. XIII. Országos Népművészeti Kiállítás (Budapest), arany plakett;</a:t>
            </a:r>
          </a:p>
          <a:p>
            <a:r>
              <a:rPr lang="hu-HU" dirty="0"/>
              <a:t>2000. „Népművészet Ifjú Mestere” cím;</a:t>
            </a:r>
          </a:p>
          <a:p>
            <a:r>
              <a:rPr lang="hu-HU" dirty="0"/>
              <a:t>2001. a népi iparművész cím megszerzése;</a:t>
            </a:r>
          </a:p>
          <a:p>
            <a:r>
              <a:rPr lang="hu-HU" dirty="0"/>
              <a:t>2004. Hajdú – Bihar Megyei Népművészeti Kiállítás (Debrecen), a Megyei Önkormányzat egyéni díja;</a:t>
            </a:r>
          </a:p>
          <a:p>
            <a:r>
              <a:rPr lang="hu-HU" dirty="0"/>
              <a:t>2004. XIV. Országos Népművészeti Kiállítás (Budapest), Gránátalma díj</a:t>
            </a:r>
          </a:p>
          <a:p>
            <a:r>
              <a:rPr lang="hu-HU" dirty="0"/>
              <a:t>2010. Az év ifjú mestere </a:t>
            </a:r>
            <a:r>
              <a:rPr lang="hu-HU" dirty="0" smtClean="0"/>
              <a:t>díj;</a:t>
            </a:r>
            <a:endParaRPr lang="hu-HU" dirty="0"/>
          </a:p>
          <a:p>
            <a:r>
              <a:rPr lang="hu-HU" dirty="0"/>
              <a:t>2010. XV. Országos Népművészeti Kiállítás (Budapest, Néprajzi Múzeum), Gránátalma </a:t>
            </a:r>
            <a:r>
              <a:rPr lang="hu-HU" dirty="0" smtClean="0"/>
              <a:t>díj;</a:t>
            </a:r>
            <a:endParaRPr lang="hu-HU" dirty="0"/>
          </a:p>
          <a:p>
            <a:r>
              <a:rPr lang="hu-HU" dirty="0"/>
              <a:t>2015. XVI. Országos Népművészeti Kiállítás (Budapest, Néprajzi Múzeum), Gránátalma </a:t>
            </a:r>
            <a:r>
              <a:rPr lang="hu-HU" dirty="0" smtClean="0"/>
              <a:t>díj.</a:t>
            </a:r>
          </a:p>
          <a:p>
            <a:r>
              <a:rPr lang="hu-HU" dirty="0" smtClean="0"/>
              <a:t>2018. Kéz Mű Remek. Népművészet . Nemzeti Szalon kiállítás résztvevője.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Rácz Erika ötvös, népi iparművész, a Népművészet Ifjú Mestere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670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Kállay Ubul díszmagyar öltözékének gombjai (Csíki Székely Múzeum)</a:t>
            </a:r>
            <a:endParaRPr lang="hu-HU" dirty="0"/>
          </a:p>
        </p:txBody>
      </p:sp>
      <p:pic>
        <p:nvPicPr>
          <p:cNvPr id="8200" name="Picture 8" descr="C:\Users\Rácz Erika\Desktop\Portfólió\DSCF4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7"/>
            <a:ext cx="2952328" cy="27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Rácz Erika\Desktop\Portfólió\DSCF8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" y="3781063"/>
            <a:ext cx="3240360" cy="30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Rácz Erika\Desktop\Portfólió\o_varostorteneti-kiallitas-vn-029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1" y="1504780"/>
            <a:ext cx="3240360" cy="53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9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Rácz Erika\Desktop\Portfólió\20200229_152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56896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Rácz Erika\Desktop\Portfólió\20200229_151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" y="113254"/>
            <a:ext cx="42672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34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4155" y="1124745"/>
            <a:ext cx="3812645" cy="50405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Öltözet-kiegészítők: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868333" y="1844825"/>
            <a:ext cx="3818467" cy="3362176"/>
          </a:xfrm>
        </p:spPr>
        <p:txBody>
          <a:bodyPr/>
          <a:lstStyle/>
          <a:p>
            <a:r>
              <a:rPr lang="hu-HU" dirty="0" smtClean="0"/>
              <a:t>Együttműködéseim ruhatervezőkkel:</a:t>
            </a:r>
          </a:p>
          <a:p>
            <a:r>
              <a:rPr lang="hu-HU" dirty="0" err="1" smtClean="0"/>
              <a:t>-jász</a:t>
            </a:r>
            <a:r>
              <a:rPr lang="hu-HU" dirty="0" smtClean="0"/>
              <a:t> viselet-Tajti Erzsébet,</a:t>
            </a:r>
          </a:p>
          <a:p>
            <a:endParaRPr lang="hu-HU" dirty="0" smtClean="0"/>
          </a:p>
          <a:p>
            <a:r>
              <a:rPr lang="hu-HU" dirty="0" err="1" smtClean="0"/>
              <a:t>-hajdúsági</a:t>
            </a:r>
            <a:r>
              <a:rPr lang="hu-HU" dirty="0" smtClean="0"/>
              <a:t> </a:t>
            </a:r>
            <a:r>
              <a:rPr lang="hu-HU" dirty="0" err="1" smtClean="0"/>
              <a:t>öltözékek-Szeitz</a:t>
            </a:r>
            <a:r>
              <a:rPr lang="hu-HU" dirty="0" smtClean="0"/>
              <a:t> Ágnes, Szabó Katalin,</a:t>
            </a:r>
          </a:p>
          <a:p>
            <a:endParaRPr lang="hu-HU" dirty="0" smtClean="0"/>
          </a:p>
          <a:p>
            <a:r>
              <a:rPr lang="hu-HU" dirty="0" err="1" smtClean="0"/>
              <a:t>-Nemzetvédelmi</a:t>
            </a:r>
            <a:r>
              <a:rPr lang="hu-HU" dirty="0" smtClean="0"/>
              <a:t> Egyetem </a:t>
            </a:r>
            <a:r>
              <a:rPr lang="hu-HU" dirty="0" err="1" smtClean="0"/>
              <a:t>díszöltözékei-Takács</a:t>
            </a:r>
            <a:r>
              <a:rPr lang="hu-HU" dirty="0" smtClean="0"/>
              <a:t> Zsuzsa.</a:t>
            </a:r>
            <a:endParaRPr lang="hu-HU" dirty="0"/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95536" y="1371600"/>
            <a:ext cx="4608512" cy="3209528"/>
          </a:xfrm>
        </p:spPr>
      </p:pic>
    </p:spTree>
    <p:extLst>
      <p:ext uri="{BB962C8B-B14F-4D97-AF65-F5344CB8AC3E}">
        <p14:creationId xmlns:p14="http://schemas.microsoft.com/office/powerpoint/2010/main" val="230292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ácz Erika\Desktop\Portfólió\87062803_186591395939623_62429410029071237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" y="188640"/>
            <a:ext cx="4928859" cy="65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ácz Erika\Desktop\Portfólió\DSCF2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2672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0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ácz Erika\Desktop\Portfólió\DSCF1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4637"/>
            <a:ext cx="4771256" cy="63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ácz Erika\Desktop\Portfólió\20180221_085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55" y="314315"/>
            <a:ext cx="2520280" cy="33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Rácz Erika\Desktop\Portfólió\20200228_0946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2903"/>
            <a:ext cx="3817879" cy="286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1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Rácz Erika\Desktop\Portfólió\DSCF1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21" y="2708920"/>
            <a:ext cx="5342068" cy="40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Rácz Erika\Desktop\Portfólió\DSCF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87836"/>
            <a:ext cx="3456384" cy="332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Rácz Erika\Desktop\Portfólió\DSCF41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0979"/>
            <a:ext cx="69922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8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2818656" cy="786416"/>
          </a:xfrm>
        </p:spPr>
        <p:txBody>
          <a:bodyPr/>
          <a:lstStyle/>
          <a:p>
            <a:r>
              <a:rPr lang="hu-HU" dirty="0" smtClean="0"/>
              <a:t>Ékszerek</a:t>
            </a:r>
            <a:endParaRPr lang="hu-HU" dirty="0"/>
          </a:p>
        </p:txBody>
      </p:sp>
      <p:pic>
        <p:nvPicPr>
          <p:cNvPr id="14338" name="Picture 2" descr="C:\Users\Rácz Erika\Desktop\Portfólió\DSCF1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7804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Rácz Erika\Desktop\Portfólió\ékszerek 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648045" cy="31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Rácz Erika\Desktop\Portfólió\ékszerek 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42" y="1556792"/>
            <a:ext cx="2862312" cy="29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5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ácz Erika\Desktop\Portfólió\ékszerek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84" y="3140998"/>
            <a:ext cx="2666987" cy="355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Rácz Erika\Desktop\Portfólió\ékszerek 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4612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Rácz Erika\Desktop\Portfólió\ékszerek 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14513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63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ácz Erika\Desktop\Portfólió\DSCF6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857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Rácz Erika\Desktop\Portfólió\DSCF69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7857"/>
            <a:ext cx="4020871" cy="30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Rácz Erika\Desktop\Portfólió\20190309_1814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37202"/>
            <a:ext cx="2906171" cy="29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Rácz Erika\Desktop\Portfólió\20191004_083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3115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2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322712" cy="100244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Kis tanítványok</a:t>
            </a:r>
            <a:endParaRPr lang="hu-HU" dirty="0"/>
          </a:p>
        </p:txBody>
      </p:sp>
      <p:pic>
        <p:nvPicPr>
          <p:cNvPr id="17411" name="Picture 3" descr="C:\Users\Rácz Erika\Desktop\Portfólió\20200228_141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8533"/>
            <a:ext cx="7443549" cy="483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Rácz Erika\Desktop\Portfólió\20190123_160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28273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14187"/>
            <a:ext cx="3280953" cy="2398090"/>
          </a:xfr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6513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Népművészet </a:t>
            </a:r>
            <a:r>
              <a:rPr lang="hu-HU" dirty="0"/>
              <a:t>I</a:t>
            </a:r>
            <a:r>
              <a:rPr lang="hu-HU" dirty="0" smtClean="0"/>
              <a:t>fjú Mestere pályázaton nyertes munkáimból:</a:t>
            </a:r>
            <a:endParaRPr lang="hu-HU" dirty="0"/>
          </a:p>
        </p:txBody>
      </p:sp>
      <p:pic>
        <p:nvPicPr>
          <p:cNvPr id="1026" name="Picture 2" descr="C:\Users\Rácz Erika\Desktop\Portfólió\Scan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4104456" cy="27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ácz Erika\Desktop\Portfólió\Scan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60816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2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Rácz Erika\Desktop\Portfólió\20191115_132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" y="583495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8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Gránátalma díjas alkotások:</a:t>
            </a:r>
            <a:endParaRPr lang="hu-HU" dirty="0"/>
          </a:p>
        </p:txBody>
      </p:sp>
      <p:pic>
        <p:nvPicPr>
          <p:cNvPr id="2050" name="Picture 2" descr="C:\Users\Rácz Erika\Desktop\Portfólió\Scan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88840"/>
            <a:ext cx="4491459" cy="46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ácz Erika\Desktop\Portfólió\DSCF1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43" y="135352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ácz Erika\Desktop\Portfólió\Scan0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48" y="4328007"/>
            <a:ext cx="325120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2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ácz Erika\Desktop\Portfólió\DSCF3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9860"/>
            <a:ext cx="42672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ácz Erika\Desktop\Portfólió\DSCF2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08653"/>
            <a:ext cx="4770531" cy="63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0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Múzeumi tárgy-rekonstrukciók:</a:t>
            </a:r>
            <a:br>
              <a:rPr lang="hu-HU" dirty="0" smtClean="0"/>
            </a:br>
            <a:r>
              <a:rPr lang="hu-HU" dirty="0" smtClean="0"/>
              <a:t>Déri Múzeum-Dobozi ékszerek</a:t>
            </a:r>
            <a:endParaRPr lang="hu-HU" dirty="0"/>
          </a:p>
        </p:txBody>
      </p:sp>
      <p:pic>
        <p:nvPicPr>
          <p:cNvPr id="3075" name="Picture 3" descr="C:\Users\Rácz Erika\Desktop\Portfólió\Dobozi\DSCF5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6756"/>
            <a:ext cx="7056784" cy="49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1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új és a régi párta:</a:t>
            </a:r>
            <a:endParaRPr lang="hu-HU" dirty="0"/>
          </a:p>
        </p:txBody>
      </p:sp>
      <p:pic>
        <p:nvPicPr>
          <p:cNvPr id="6148" name="Picture 4" descr="C:\Users\Rácz Erika\Desktop\Portfólió\Dobozi\DSCF5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1340768"/>
            <a:ext cx="7848872" cy="53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6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Rácz Erika\Desktop\Portfólió\Dobozi\DSCF5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3" y="2062106"/>
            <a:ext cx="3672408" cy="27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ácz Erika\Desktop\Portfólió\Dobozi\DSCF5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5344"/>
            <a:ext cx="4692708" cy="68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8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Rácz Erika\Desktop\Portfólió\Dobozi\DSCF5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8" y="-20070"/>
            <a:ext cx="4621356" cy="3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Rácz Erika\Desktop\Portfólió\Dobozi\DSCF5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94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Rácz Erika\Desktop\Portfólió\Dobozi\DSCF54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51" y="2492896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3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ácz Erika\Desktop\Portfólió\Dobozi\DSCF5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80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211</Words>
  <Application>Microsoft Office PowerPoint</Application>
  <PresentationFormat>Diavetítés a képernyőre (4:3 oldalarány)</PresentationFormat>
  <Paragraphs>28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Hullám</vt:lpstr>
      <vt:lpstr>Rácz Erika ötvös, népi iparművész, a Népművészet Ifjú Mestere</vt:lpstr>
      <vt:lpstr>A Népművészet Ifjú Mestere pályázaton nyertes munkáimból:</vt:lpstr>
      <vt:lpstr>Gránátalma díjas alkotások:</vt:lpstr>
      <vt:lpstr>PowerPoint bemutató</vt:lpstr>
      <vt:lpstr>Múzeumi tárgy-rekonstrukciók: Déri Múzeum-Dobozi ékszerek</vt:lpstr>
      <vt:lpstr>Az új és a régi párta:</vt:lpstr>
      <vt:lpstr>PowerPoint bemutató</vt:lpstr>
      <vt:lpstr>PowerPoint bemutató</vt:lpstr>
      <vt:lpstr>PowerPoint bemutató</vt:lpstr>
      <vt:lpstr>Kállay Ubul díszmagyar öltözékének gombjai (Csíki Székely Múzeum)</vt:lpstr>
      <vt:lpstr>PowerPoint bemutató</vt:lpstr>
      <vt:lpstr>Öltözet-kiegészítők:</vt:lpstr>
      <vt:lpstr>PowerPoint bemutató</vt:lpstr>
      <vt:lpstr>PowerPoint bemutató</vt:lpstr>
      <vt:lpstr>PowerPoint bemutató</vt:lpstr>
      <vt:lpstr>Ékszerek</vt:lpstr>
      <vt:lpstr>PowerPoint bemutató</vt:lpstr>
      <vt:lpstr>PowerPoint bemutató</vt:lpstr>
      <vt:lpstr>Kis tanítványok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Rácz Erika ötvös, népi iparművész, a Népművészet Ifjú Mestere</dc:title>
  <dc:creator>Rácz Erika</dc:creator>
  <cp:lastModifiedBy>Rácz Erika</cp:lastModifiedBy>
  <cp:revision>16</cp:revision>
  <dcterms:created xsi:type="dcterms:W3CDTF">2020-03-02T06:51:34Z</dcterms:created>
  <dcterms:modified xsi:type="dcterms:W3CDTF">2020-03-02T09:21:30Z</dcterms:modified>
</cp:coreProperties>
</file>