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C01-27AB-4FD9-975E-477FFBA90A47}" type="datetimeFigureOut">
              <a:rPr lang="hu-HU" smtClean="0"/>
              <a:t>2020. 03. 16.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0DA8-4AA7-4099-AFDD-9808FF904059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C01-27AB-4FD9-975E-477FFBA90A47}" type="datetimeFigureOut">
              <a:rPr lang="hu-HU" smtClean="0"/>
              <a:t>2020. 03. 16.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0DA8-4AA7-4099-AFDD-9808FF9040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C01-27AB-4FD9-975E-477FFBA90A47}" type="datetimeFigureOut">
              <a:rPr lang="hu-HU" smtClean="0"/>
              <a:t>2020. 03. 16.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0DA8-4AA7-4099-AFDD-9808FF9040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C01-27AB-4FD9-975E-477FFBA90A47}" type="datetimeFigureOut">
              <a:rPr lang="hu-HU" smtClean="0"/>
              <a:t>2020. 03. 16.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0DA8-4AA7-4099-AFDD-9808FF9040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C01-27AB-4FD9-975E-477FFBA90A47}" type="datetimeFigureOut">
              <a:rPr lang="hu-HU" smtClean="0"/>
              <a:t>2020. 03. 16.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8B0DA8-4AA7-4099-AFDD-9808FF904059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C01-27AB-4FD9-975E-477FFBA90A47}" type="datetimeFigureOut">
              <a:rPr lang="hu-HU" smtClean="0"/>
              <a:t>2020. 03. 16.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0DA8-4AA7-4099-AFDD-9808FF9040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C01-27AB-4FD9-975E-477FFBA90A47}" type="datetimeFigureOut">
              <a:rPr lang="hu-HU" smtClean="0"/>
              <a:t>2020. 03. 16.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0DA8-4AA7-4099-AFDD-9808FF9040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C01-27AB-4FD9-975E-477FFBA90A47}" type="datetimeFigureOut">
              <a:rPr lang="hu-HU" smtClean="0"/>
              <a:t>2020. 03. 16.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0DA8-4AA7-4099-AFDD-9808FF9040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C01-27AB-4FD9-975E-477FFBA90A47}" type="datetimeFigureOut">
              <a:rPr lang="hu-HU" smtClean="0"/>
              <a:t>2020. 03. 16.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0DA8-4AA7-4099-AFDD-9808FF9040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C01-27AB-4FD9-975E-477FFBA90A47}" type="datetimeFigureOut">
              <a:rPr lang="hu-HU" smtClean="0"/>
              <a:t>2020. 03. 16.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0DA8-4AA7-4099-AFDD-9808FF9040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C01-27AB-4FD9-975E-477FFBA90A47}" type="datetimeFigureOut">
              <a:rPr lang="hu-HU" smtClean="0"/>
              <a:t>2020. 03. 16.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0DA8-4AA7-4099-AFDD-9808FF9040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B53C01-27AB-4FD9-975E-477FFBA90A47}" type="datetimeFigureOut">
              <a:rPr lang="hu-HU" smtClean="0"/>
              <a:t>2020. 03. 16.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8B0DA8-4AA7-4099-AFDD-9808FF904059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Ötletadó tárgyak, technikák. Vázlatok.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11560" y="148478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                          Áttört zománc</a:t>
            </a:r>
            <a:endParaRPr lang="hu-HU" sz="32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88" y="2673301"/>
            <a:ext cx="3595857" cy="4185313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5513360" y="6309320"/>
            <a:ext cx="316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Ólomüveg ablak a Néprajzi Múzeum épületében.</a:t>
            </a:r>
            <a:endParaRPr lang="hu-HU" sz="1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067944" y="2069559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         A Szent Korona zománcdíszei.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8" y="2235822"/>
            <a:ext cx="4469377" cy="454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4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3880761" cy="233620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2852936"/>
            <a:ext cx="4960881" cy="367213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1993"/>
            <a:ext cx="4824536" cy="475417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9512" y="548680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Ékszer tervek áttört zománccal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50743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11560" y="290546"/>
            <a:ext cx="444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Erdélyi zománc</a:t>
            </a:r>
            <a:endParaRPr lang="hu-HU" sz="3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13677"/>
            <a:ext cx="4392488" cy="585665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28" y="116632"/>
            <a:ext cx="2812841" cy="318118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28" y="3167108"/>
            <a:ext cx="3484461" cy="34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2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26" y="3025405"/>
            <a:ext cx="5148064" cy="386104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54945"/>
            <a:ext cx="3024336" cy="230959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4550"/>
            <a:ext cx="3960440" cy="386345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51520" y="176777"/>
            <a:ext cx="4185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D</a:t>
            </a:r>
            <a:r>
              <a:rPr lang="hu-HU" sz="3600" dirty="0" smtClean="0"/>
              <a:t>íszgombok</a:t>
            </a:r>
            <a:endParaRPr lang="hu-HU" sz="3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779912" y="26369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676456" y="3264542"/>
            <a:ext cx="369074" cy="36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752980" y="6453336"/>
            <a:ext cx="29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7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33" y="153616"/>
            <a:ext cx="4639393" cy="347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7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0"/>
            <a:ext cx="5148064" cy="386104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6075232" cy="335699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44" y="3546376"/>
            <a:ext cx="2780937" cy="316760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95536" y="40466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Tervek</a:t>
            </a:r>
            <a:endParaRPr lang="hu-HU" sz="3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2" y="1556792"/>
            <a:ext cx="3818625" cy="168019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784060" y="6309320"/>
            <a:ext cx="25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8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183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2236842" cy="39766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6" y="3696041"/>
            <a:ext cx="4716016" cy="300630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234036" y="3140968"/>
            <a:ext cx="32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9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460432" y="3325634"/>
            <a:ext cx="50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10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460432" y="6165304"/>
            <a:ext cx="50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11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30" y="116632"/>
            <a:ext cx="5702970" cy="35783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15" y="3812219"/>
            <a:ext cx="3750278" cy="289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2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 jegyzéke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10445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hu-HU" sz="1600" dirty="0" smtClean="0"/>
              <a:t>1. A magyar Szent Korona, forrás: Kovács Éva - Lovag Zsuzsa: A magyar Szent Korona, </a:t>
            </a:r>
          </a:p>
          <a:p>
            <a:pPr marL="137160" indent="0">
              <a:buNone/>
            </a:pPr>
            <a:r>
              <a:rPr lang="hu-HU" sz="1600" dirty="0" smtClean="0"/>
              <a:t>Corvina 1980</a:t>
            </a:r>
          </a:p>
          <a:p>
            <a:pPr marL="137160" indent="0">
              <a:buNone/>
            </a:pPr>
            <a:r>
              <a:rPr lang="hu-HU" sz="1600" dirty="0" smtClean="0"/>
              <a:t>2. A Néprajzi Múzeum ólomüveg ablaka, forrás: magánarchívum</a:t>
            </a:r>
          </a:p>
          <a:p>
            <a:pPr marL="137160" indent="0">
              <a:buNone/>
            </a:pPr>
            <a:r>
              <a:rPr lang="hu-HU" sz="1600" dirty="0" smtClean="0"/>
              <a:t>3-4. Erdélyi zománc, forrás: Tompos Lilla - Kiss Erika: Ékes Krónika, Magyar Nemzeti Múzeum, 2003</a:t>
            </a:r>
          </a:p>
          <a:p>
            <a:pPr marL="137160" indent="0">
              <a:buNone/>
            </a:pPr>
            <a:r>
              <a:rPr lang="hu-HU" sz="1600" dirty="0" smtClean="0"/>
              <a:t>6, 7, 10,11.Forrás: Az Esterházy-kincstár textíliái, Iparművészeti Múzeum, 2010</a:t>
            </a:r>
          </a:p>
          <a:p>
            <a:pPr marL="137160" indent="0">
              <a:buNone/>
            </a:pPr>
            <a:r>
              <a:rPr lang="hu-HU" sz="1600" dirty="0" smtClean="0"/>
              <a:t>5, 8,9. Forrás: magánarchívum</a:t>
            </a:r>
          </a:p>
          <a:p>
            <a:pPr marL="137160" indent="0">
              <a:buNone/>
            </a:pPr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93631"/>
            <a:ext cx="6840760" cy="30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76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</TotalTime>
  <Words>115</Words>
  <Application>Microsoft Office PowerPoint</Application>
  <PresentationFormat>Diavetítés a képernyőre (4:3 oldalarány)</PresentationFormat>
  <Paragraphs>22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Hegycsúcs</vt:lpstr>
      <vt:lpstr>Ötletadó tárgyak, technikák. Vázlatok.</vt:lpstr>
      <vt:lpstr>PowerPoint bemutató</vt:lpstr>
      <vt:lpstr>PowerPoint bemutató</vt:lpstr>
      <vt:lpstr>PowerPoint bemutató</vt:lpstr>
      <vt:lpstr>PowerPoint bemutató</vt:lpstr>
      <vt:lpstr>PowerPoint bemutató</vt:lpstr>
      <vt:lpstr>Képek jegyzéke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Ötletadó tárgyak, technikák. Vázlatok.</dc:title>
  <dc:creator>Rácz Erika</dc:creator>
  <cp:lastModifiedBy>Rácz Erika</cp:lastModifiedBy>
  <cp:revision>10</cp:revision>
  <dcterms:created xsi:type="dcterms:W3CDTF">2020-03-16T06:20:05Z</dcterms:created>
  <dcterms:modified xsi:type="dcterms:W3CDTF">2020-03-16T08:38:21Z</dcterms:modified>
</cp:coreProperties>
</file>