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8AA02-2687-422D-A55A-28BB3FCCEB91}" type="datetimeFigureOut">
              <a:rPr lang="hu-HU" smtClean="0"/>
              <a:pPr/>
              <a:t>2023. 03. 21.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0EE35-3995-47D6-BF92-FD71FD460F68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0EE35-3995-47D6-BF92-FD71FD460F68}" type="slidenum">
              <a:rPr lang="hu-HU" smtClean="0"/>
              <a:pPr/>
              <a:t>9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DC4F984-7079-4BBB-9AAF-50A7A28B6FC6}" type="datetimeFigureOut">
              <a:rPr lang="hu-HU" smtClean="0"/>
              <a:pPr/>
              <a:t>2023. 03. 21.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576702-F61C-4203-B779-7063EF49FB7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4F984-7079-4BBB-9AAF-50A7A28B6FC6}" type="datetimeFigureOut">
              <a:rPr lang="hu-HU" smtClean="0"/>
              <a:pPr/>
              <a:t>2023. 03. 21.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6702-F61C-4203-B779-7063EF49FB7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DC4F984-7079-4BBB-9AAF-50A7A28B6FC6}" type="datetimeFigureOut">
              <a:rPr lang="hu-HU" smtClean="0"/>
              <a:pPr/>
              <a:t>2023. 03. 21.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7" name="Téglalap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B576702-F61C-4203-B779-7063EF49FB7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4F984-7079-4BBB-9AAF-50A7A28B6FC6}" type="datetimeFigureOut">
              <a:rPr lang="hu-HU" smtClean="0"/>
              <a:pPr/>
              <a:t>2023. 03. 21.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B576702-F61C-4203-B779-7063EF49FB7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7" name="Téglalap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4F984-7079-4BBB-9AAF-50A7A28B6FC6}" type="datetimeFigureOut">
              <a:rPr lang="hu-HU" smtClean="0"/>
              <a:pPr/>
              <a:t>2023. 03. 21.</a:t>
            </a:fld>
            <a:endParaRPr lang="hu-HU"/>
          </a:p>
        </p:txBody>
      </p:sp>
      <p:sp>
        <p:nvSpPr>
          <p:cNvPr id="13" name="Dia számának hely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B576702-F61C-4203-B779-7063EF49FB7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DC4F984-7079-4BBB-9AAF-50A7A28B6FC6}" type="datetimeFigureOut">
              <a:rPr lang="hu-HU" smtClean="0"/>
              <a:pPr/>
              <a:t>2023. 03. 21.</a:t>
            </a:fld>
            <a:endParaRPr lang="hu-HU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B576702-F61C-4203-B779-7063EF49FB7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2" name="Élőláb hely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DC4F984-7079-4BBB-9AAF-50A7A28B6FC6}" type="datetimeFigureOut">
              <a:rPr lang="hu-HU" smtClean="0"/>
              <a:pPr/>
              <a:t>2023. 03. 21.</a:t>
            </a:fld>
            <a:endParaRPr lang="hu-HU"/>
          </a:p>
        </p:txBody>
      </p:sp>
      <p:sp>
        <p:nvSpPr>
          <p:cNvPr id="12" name="Dia számának hely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B576702-F61C-4203-B779-7063EF49FB7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u-HU"/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5" name="Szöveg hely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4F984-7079-4BBB-9AAF-50A7A28B6FC6}" type="datetimeFigureOut">
              <a:rPr lang="hu-HU" smtClean="0"/>
              <a:pPr/>
              <a:t>2023. 03. 21.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B576702-F61C-4203-B779-7063EF49FB7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4F984-7079-4BBB-9AAF-50A7A28B6FC6}" type="datetimeFigureOut">
              <a:rPr lang="hu-HU" smtClean="0"/>
              <a:pPr/>
              <a:t>2023. 03. 21.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576702-F61C-4203-B779-7063EF49FB7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4F984-7079-4BBB-9AAF-50A7A28B6FC6}" type="datetimeFigureOut">
              <a:rPr lang="hu-HU" smtClean="0"/>
              <a:pPr/>
              <a:t>2023. 03. 21.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B576702-F61C-4203-B779-7063EF49FB7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Téglalap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1" name="Téglalap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DC4F984-7079-4BBB-9AAF-50A7A28B6FC6}" type="datetimeFigureOut">
              <a:rPr lang="hu-HU" smtClean="0"/>
              <a:pPr/>
              <a:t>2023. 03. 21.</a:t>
            </a:fld>
            <a:endParaRPr lang="hu-HU"/>
          </a:p>
        </p:txBody>
      </p:sp>
      <p:sp>
        <p:nvSpPr>
          <p:cNvPr id="13" name="Dia számának hely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B576702-F61C-4203-B779-7063EF49FB7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DC4F984-7079-4BBB-9AAF-50A7A28B6FC6}" type="datetimeFigureOut">
              <a:rPr lang="hu-HU" smtClean="0"/>
              <a:pPr/>
              <a:t>2023. 03. 21.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Téglalap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B576702-F61C-4203-B779-7063EF49FB78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klikk.hu/video/csalad-barat-2023-03-09-i-adas-4/" TargetMode="External"/><Relationship Id="rId2" Type="http://schemas.openxmlformats.org/officeDocument/2006/relationships/hyperlink" Target="https://www.vaol.hu/helyi-kultura/2023/02/hetszaz-eves-mult-jelenet-kepviselik-unneplik-orsegi-fazekasok-kiallitas-a-pesti-vigadoban-fotok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ol.hu/helyi-kultura/2023/02/hetszaz-eves-mult-jelenet-kepviselik-unneplik-orsegi-fazekasok-kiallitas-a-pesti-vigadoban-fotok" TargetMode="External"/><Relationship Id="rId2" Type="http://schemas.openxmlformats.org/officeDocument/2006/relationships/hyperlink" Target="https://zentakulturblogja.blogspot.com/2023/02/tiszta-forrasbol-az-orsegi-fazekassag.html?spref=fb&amp;fbclid=IwAR04Qa1B5rYp9hEGm6ahGaIAEiwiszNrqHmBkUtMSNFbl8GLrm7MGYE0GG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diaklikk.hu/radio-lejatszo-kossuth/?date=2023-03-01_15-32-14&amp;enddate=2023-03-01_16-10-00&amp;ch=mr1&amp;fbclid=IwAR3C1rtv9A6AAk7oD8Fnr4mQ5XXT8kRwWvWI_bkKry3-phgBuTTK21XuJV8" TargetMode="External"/><Relationship Id="rId5" Type="http://schemas.openxmlformats.org/officeDocument/2006/relationships/hyperlink" Target="https://www.katolikusradio.hu/archivum.php?firstaudioid=15&amp;mev=2023&amp;mho=03&amp;mnap=07&amp;mora=15&amp;mperc=04" TargetMode="External"/><Relationship Id="rId4" Type="http://schemas.openxmlformats.org/officeDocument/2006/relationships/hyperlink" Target="https://orszagut.com/kepzomuveszet/orsegi-fazekassag-vigado-mma-agyagba-almodott-szellemi-orokseg-4075?fbclid=IwAR3Xut-LQr5IxxAWjIDebR71Jb45Paxn3MApwN3toIwck7XiXJSx4hJ12ak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K%C3%B3sa_Kl%C3%A1ra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kuula.co/share/collection/7FkpV?logo=1&amp;card=1&amp;info=0&amp;logosize=77&amp;fs=1&amp;vr=0&amp;zoom=1&amp;autorotate=-0.04&amp;thumbs=3&amp;margin=5&amp;alpha=0.80&amp;inst=h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hyperlink" Target="https://www.youtube.com/watch?v=N-H1jOVeaa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" name="Kép 4" descr="1926_Gerencser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55907" y="0"/>
            <a:ext cx="9799907" cy="6858000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323528" y="1412776"/>
            <a:ext cx="813690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dirty="0" smtClean="0">
                <a:latin typeface="Segoe UI Black" pitchFamily="34" charset="0"/>
                <a:ea typeface="Segoe UI Black" pitchFamily="34" charset="0"/>
              </a:rPr>
              <a:t>„Tiszta Forrásból”</a:t>
            </a:r>
            <a:r>
              <a:rPr lang="hu-HU" dirty="0" smtClean="0">
                <a:latin typeface="Segoe UI Black" pitchFamily="34" charset="0"/>
                <a:ea typeface="Segoe UI Black" pitchFamily="34" charset="0"/>
              </a:rPr>
              <a:t>„</a:t>
            </a:r>
            <a:endParaRPr lang="hu-HU" sz="6000" dirty="0" smtClean="0">
              <a:latin typeface="Segoe UI Black" pitchFamily="34" charset="0"/>
              <a:ea typeface="Segoe UI Black" pitchFamily="34" charset="0"/>
            </a:endParaRPr>
          </a:p>
          <a:p>
            <a:pPr algn="ctr"/>
            <a:r>
              <a:rPr lang="hu-HU" sz="4400" dirty="0" smtClean="0">
                <a:latin typeface="Segoe UI Black" pitchFamily="34" charset="0"/>
                <a:ea typeface="Segoe UI Black" pitchFamily="34" charset="0"/>
              </a:rPr>
              <a:t>Az Őrségi Fazekasság múltja, jelene és jövője…</a:t>
            </a:r>
          </a:p>
          <a:p>
            <a:pPr algn="ctr"/>
            <a:endParaRPr lang="hu-HU" sz="4400" dirty="0" smtClean="0">
              <a:latin typeface="Segoe UI Black" pitchFamily="34" charset="0"/>
              <a:ea typeface="Segoe UI Black" pitchFamily="34" charset="0"/>
            </a:endParaRPr>
          </a:p>
          <a:p>
            <a:pPr algn="ctr"/>
            <a:r>
              <a:rPr lang="hu-HU" sz="3600" dirty="0" smtClean="0">
                <a:latin typeface="Segoe UI Black" pitchFamily="34" charset="0"/>
                <a:ea typeface="Segoe UI Black" pitchFamily="34" charset="0"/>
              </a:rPr>
              <a:t>Pesti Vigadó, 2023.02.24. – 04.02.</a:t>
            </a:r>
          </a:p>
          <a:p>
            <a:pPr algn="ctr"/>
            <a:r>
              <a:rPr lang="hu-HU" sz="2800" dirty="0" smtClean="0">
                <a:latin typeface="Segoe UI Black" pitchFamily="34" charset="0"/>
                <a:ea typeface="Segoe UI Black" pitchFamily="34" charset="0"/>
              </a:rPr>
              <a:t>Vezető kurátor: Albert Attila</a:t>
            </a:r>
            <a:endParaRPr lang="hu-HU" sz="2800" dirty="0">
              <a:latin typeface="Segoe UI Black" pitchFamily="34" charset="0"/>
              <a:ea typeface="Segoe UI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820472" cy="766192"/>
          </a:xfrm>
        </p:spPr>
        <p:txBody>
          <a:bodyPr/>
          <a:lstStyle/>
          <a:p>
            <a:r>
              <a:rPr lang="hu-HU" cap="none" dirty="0" smtClean="0"/>
              <a:t>Média megjelenések </a:t>
            </a:r>
            <a:r>
              <a:rPr lang="hu-HU" dirty="0" smtClean="0"/>
              <a:t>…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0" y="1556792"/>
            <a:ext cx="9144000" cy="5832648"/>
          </a:xfrm>
        </p:spPr>
        <p:txBody>
          <a:bodyPr>
            <a:normAutofit/>
          </a:bodyPr>
          <a:lstStyle/>
          <a:p>
            <a:r>
              <a:rPr lang="hu-HU" sz="2000" dirty="0" smtClean="0">
                <a:hlinkClick r:id="rId2"/>
              </a:rPr>
              <a:t>https://www.mma.hu/rendezvenyek/-/content/10180/1/2023-februar-24-%E2%80%93-aprilis-2-%E2%80%93-tiszta-forrasbol-%E2%80%93-az-orsegi-fazekassag-multja-jelene-es-jovoje-%7C-kiallitas</a:t>
            </a:r>
          </a:p>
          <a:p>
            <a:r>
              <a:rPr lang="hu-HU" sz="2000" dirty="0" smtClean="0">
                <a:hlinkClick r:id="rId2"/>
              </a:rPr>
              <a:t>https://www.mma.hu/rendezvenyek?p_p_id=eventdetailedportlet_WAR_mmaportlet&amp;p_p_lifecycle=0&amp;p_p_state=maximized&amp;p_p_mode=view&amp;_eventdetailedportlet_WAR_mmaportlet_eventContentEventContentId=7582538&amp;redirect=https%3A%2F%2Fwww.mma.hu%2Frendezvenyek%3Fp_p_id%3Dsearchresultsportlet_WAR_mmaportlet%26p_p_lifecycle%3D0%26p_p_state%3Dmaximized%26p_p_mode%3Dview%26_searchresultsportlet_WAR_mmaportlet_keywords%3Dalbert%2Battila%26_searchresultsportlet_WAR_mmaportlet_redirect%3Dhttps%253A%252F%252Fwww.mma.hu%252Frendezvenyek%253Fp_p_id%253Dsearchportlet_WAR_mmaportlet%2526p_p_lifecycle%253D0%2526p_p_state%253Dnormal%2526p_p_mode%253Dview%2526p_p_col_id%253Dcolumn-2%2526p_p_col_count%253D1</a:t>
            </a:r>
          </a:p>
          <a:p>
            <a:r>
              <a:rPr lang="hu-HU" sz="2000" dirty="0" smtClean="0">
                <a:hlinkClick r:id="rId3"/>
              </a:rPr>
              <a:t>https://mediaklikk.hu/video/csalad-barat-2023-03-09-i-adas-4/</a:t>
            </a:r>
            <a:r>
              <a:rPr lang="hu-HU" sz="2000" dirty="0" smtClean="0"/>
              <a:t>  (26:30-tól)</a:t>
            </a:r>
          </a:p>
          <a:p>
            <a:endParaRPr lang="hu-HU" sz="2000" dirty="0" smtClean="0">
              <a:hlinkClick r:id="rId2"/>
            </a:endParaRPr>
          </a:p>
          <a:p>
            <a:pPr>
              <a:buNone/>
            </a:pPr>
            <a:endParaRPr lang="hu-HU" sz="2000" dirty="0" smtClean="0"/>
          </a:p>
          <a:p>
            <a:endParaRPr lang="hu-HU" sz="2000" dirty="0" smtClean="0"/>
          </a:p>
          <a:p>
            <a:endParaRPr lang="hu-HU" sz="2000" dirty="0" smtClean="0"/>
          </a:p>
          <a:p>
            <a:endParaRPr lang="hu-HU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cap="none" dirty="0" smtClean="0"/>
              <a:t>Média megjelenések </a:t>
            </a:r>
            <a:r>
              <a:rPr lang="hu-HU" dirty="0" smtClean="0"/>
              <a:t>…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0" y="1628800"/>
            <a:ext cx="9144000" cy="5229200"/>
          </a:xfrm>
        </p:spPr>
        <p:txBody>
          <a:bodyPr>
            <a:normAutofit/>
          </a:bodyPr>
          <a:lstStyle/>
          <a:p>
            <a:r>
              <a:rPr lang="hu-HU" sz="2000" dirty="0" smtClean="0">
                <a:hlinkClick r:id="rId2"/>
              </a:rPr>
              <a:t>https://zentakulturblogja.blogspot.com/2023/02/tiszta-forrasbol-az-orsegi-fazekassag.html?spref=fb&amp;fbclid=IwAR04Qa1B5rYp9hEGm6ahGaIAEiwiszNrqHmBkUtMSNFbl8GLrm7MGYE0GGc</a:t>
            </a:r>
            <a:endParaRPr lang="hu-HU" sz="2000" dirty="0" smtClean="0"/>
          </a:p>
          <a:p>
            <a:r>
              <a:rPr lang="hu-HU" sz="2000" dirty="0" smtClean="0">
                <a:hlinkClick r:id="rId3"/>
              </a:rPr>
              <a:t>https://www.vaol.hu/helyi-kultura/2023/02/hetszaz-eves-mult-jelenet-kepviselik-unneplik-orsegi-fazekasok-kiallitas-a-pesti-vigadoban-fotok</a:t>
            </a:r>
            <a:endParaRPr lang="hu-HU" sz="2000" dirty="0" smtClean="0"/>
          </a:p>
          <a:p>
            <a:r>
              <a:rPr lang="hu-HU" sz="2000" dirty="0" smtClean="0">
                <a:hlinkClick r:id="rId4"/>
              </a:rPr>
              <a:t>https://orszagut.com/kepzomuveszet/orsegi-fazekassag-vigado-mma-agyagba-almodott-szellemi-orokseg-4075?fbclid=IwAR3Xut-LQr5IxxAWjIDebR71Jb45Paxn3MApwN3toIwck7XiXJSx4hJ12ak</a:t>
            </a:r>
            <a:endParaRPr lang="hu-HU" sz="2000" dirty="0" smtClean="0"/>
          </a:p>
          <a:p>
            <a:r>
              <a:rPr lang="hu-HU" sz="2000" dirty="0" smtClean="0">
                <a:hlinkClick r:id="rId5"/>
              </a:rPr>
              <a:t>https://www.katolikusradio.hu/archivum.php?firstaudioid=15&amp;mev=2023&amp;mho=03&amp;mnap=07&amp;mora=15&amp;mperc=04</a:t>
            </a:r>
            <a:r>
              <a:rPr lang="hu-HU" sz="2000" dirty="0" smtClean="0"/>
              <a:t> (32:07-től)</a:t>
            </a:r>
          </a:p>
          <a:p>
            <a:r>
              <a:rPr lang="hu-HU" sz="2000" dirty="0" smtClean="0">
                <a:hlinkClick r:id="rId6"/>
              </a:rPr>
              <a:t>https://mediaklikk.hu/radio-lejatszo-kossuth/?date=2023-03-01_15-32-14&amp;enddate=2023-03-01_16-10-00&amp;ch=mr1&amp;fbclid=IwAR3C1rtv9A6AAk7oD8Fnr4mQ5XXT8kRwWvWI_bkKry3-phgBuTTK21XuJV8</a:t>
            </a:r>
            <a:endParaRPr lang="hu-HU" sz="2000" dirty="0" smtClean="0"/>
          </a:p>
          <a:p>
            <a:endParaRPr lang="hu-HU" sz="2000" dirty="0" smtClean="0"/>
          </a:p>
          <a:p>
            <a:endParaRPr lang="hu-HU" sz="2000" dirty="0" smtClean="0"/>
          </a:p>
          <a:p>
            <a:endParaRPr lang="hu-HU" sz="2000" dirty="0" smtClean="0"/>
          </a:p>
          <a:p>
            <a:endParaRPr lang="hu-H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395536" y="1196752"/>
            <a:ext cx="8458200" cy="4104456"/>
          </a:xfrm>
        </p:spPr>
        <p:txBody>
          <a:bodyPr>
            <a:normAutofit/>
          </a:bodyPr>
          <a:lstStyle/>
          <a:p>
            <a:pPr algn="ctr"/>
            <a:r>
              <a:rPr lang="hu-HU" sz="2000" b="1" cap="none" dirty="0" smtClean="0"/>
              <a:t>Ezúton szeretném kifejezni köszönetemet a Magyar Művészeti Akadémiának a kiállítási lehetőség felajánlásáért és a támogatásért, továbbá a Pesti Vigadó munkatársainak a szervezésében nyújtott segítségért!</a:t>
            </a:r>
            <a:r>
              <a:rPr lang="hu-HU" sz="2400" cap="none" dirty="0" smtClean="0"/>
              <a:t/>
            </a:r>
            <a:br>
              <a:rPr lang="hu-HU" sz="2400" cap="none" dirty="0" smtClean="0"/>
            </a:br>
            <a:r>
              <a:rPr lang="hu-HU" sz="2400" cap="none" dirty="0" smtClean="0"/>
              <a:t/>
            </a:r>
            <a:br>
              <a:rPr lang="hu-HU" sz="2400" cap="none" dirty="0" smtClean="0"/>
            </a:br>
            <a:r>
              <a:rPr lang="hu-HU" sz="2000" cap="none" dirty="0" smtClean="0"/>
              <a:t>További együttműködő partnereink voltak a megvalósításban:</a:t>
            </a:r>
            <a:br>
              <a:rPr lang="hu-HU" sz="2000" cap="none" dirty="0" smtClean="0"/>
            </a:br>
            <a:r>
              <a:rPr lang="hu-HU" sz="2000" cap="none" dirty="0" smtClean="0"/>
              <a:t/>
            </a:r>
            <a:br>
              <a:rPr lang="hu-HU" sz="2000" cap="none" dirty="0" smtClean="0"/>
            </a:br>
            <a:r>
              <a:rPr lang="hu-HU" sz="2000" cap="none" dirty="0" smtClean="0"/>
              <a:t>Őrségi Nemzeti Park Igazgatósága</a:t>
            </a:r>
            <a:br>
              <a:rPr lang="hu-HU" sz="2000" cap="none" dirty="0" smtClean="0"/>
            </a:br>
            <a:r>
              <a:rPr lang="hu-HU" sz="2000" cap="none" dirty="0" err="1" smtClean="0"/>
              <a:t>Perlensis</a:t>
            </a:r>
            <a:r>
              <a:rPr lang="hu-HU" sz="2000" cap="none" dirty="0" smtClean="0"/>
              <a:t> Kft.</a:t>
            </a:r>
            <a:br>
              <a:rPr lang="hu-HU" sz="2000" cap="none" dirty="0" smtClean="0"/>
            </a:br>
            <a:r>
              <a:rPr lang="hu-HU" sz="2000" cap="none" dirty="0" smtClean="0"/>
              <a:t>Print </a:t>
            </a:r>
            <a:r>
              <a:rPr lang="hu-HU" sz="2000" cap="none" dirty="0" err="1" smtClean="0"/>
              <a:t>Direct</a:t>
            </a:r>
            <a:r>
              <a:rPr lang="hu-HU" sz="2000" cap="none" dirty="0" smtClean="0"/>
              <a:t> Hungary Kft.</a:t>
            </a:r>
            <a:br>
              <a:rPr lang="hu-HU" sz="2000" cap="none" dirty="0" smtClean="0"/>
            </a:br>
            <a:r>
              <a:rPr lang="hu-HU" sz="2000" cap="none" dirty="0" smtClean="0"/>
              <a:t>Simon Attila fotográfus</a:t>
            </a:r>
            <a:r>
              <a:rPr lang="hu-HU" sz="2200" cap="none" dirty="0" smtClean="0"/>
              <a:t/>
            </a:r>
            <a:br>
              <a:rPr lang="hu-HU" sz="2200" cap="none" dirty="0" smtClean="0"/>
            </a:br>
            <a:r>
              <a:rPr lang="hu-HU" sz="2200" dirty="0" smtClean="0"/>
              <a:t/>
            </a:r>
            <a:br>
              <a:rPr lang="hu-HU" sz="2200" dirty="0" smtClean="0"/>
            </a:br>
            <a:endParaRPr lang="hu-HU" sz="2200" cap="none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>
          <a:xfrm>
            <a:off x="395536" y="260648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 smtClean="0"/>
              <a:t>Köszönetnyilvánítás!</a:t>
            </a:r>
            <a:endParaRPr lang="hu-HU" sz="3600" b="1" dirty="0"/>
          </a:p>
        </p:txBody>
      </p:sp>
      <p:pic>
        <p:nvPicPr>
          <p:cNvPr id="6" name="Kép 5" descr="cím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4731358"/>
            <a:ext cx="1008112" cy="121792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725144"/>
            <a:ext cx="2088232" cy="119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Kép 7" descr="letölté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4869160"/>
            <a:ext cx="1080120" cy="1075320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251520" y="616530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2023. 03.15.</a:t>
            </a:r>
            <a:endParaRPr lang="hu-HU" sz="2400" b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2483768" y="6165304"/>
            <a:ext cx="6660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Készítette: Albert Attila fazekas, népi iparművész</a:t>
            </a:r>
            <a:endParaRPr lang="hu-HU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Meghívó Vigadó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824136"/>
          </a:xfrm>
        </p:spPr>
        <p:txBody>
          <a:bodyPr/>
          <a:lstStyle/>
          <a:p>
            <a:r>
              <a:rPr lang="hu-HU" cap="none" dirty="0" smtClean="0"/>
              <a:t>Előkészületek…</a:t>
            </a:r>
            <a:endParaRPr lang="hu-HU" cap="none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0" y="1556792"/>
            <a:ext cx="9144000" cy="4667349"/>
          </a:xfrm>
        </p:spPr>
        <p:txBody>
          <a:bodyPr>
            <a:normAutofit/>
          </a:bodyPr>
          <a:lstStyle/>
          <a:p>
            <a:r>
              <a:rPr lang="hu-HU" sz="2000" dirty="0" smtClean="0"/>
              <a:t>Az MMA támogatásával az őrségi fazekasok közös kiállítási lehetőséget kaptak a Pesti Vigadóban. Az előkészítő munka 2022 novemberében indult az archív anyagok, és friss fotóanyag összegyűjtésével. Egyesületi közgyűlésen beszéltük át a tennivalókat, majd mindenki munkához látott. A tárlat tizenhárom aktív, valamint hat már elhunyt fazekas, 471 db alkotásán keresztül mutatja be a Veleméri-völgy fazekasságának gazdag formakincsét. </a:t>
            </a:r>
          </a:p>
          <a:p>
            <a:endParaRPr lang="hu-HU" sz="2000" dirty="0"/>
          </a:p>
        </p:txBody>
      </p:sp>
      <p:pic>
        <p:nvPicPr>
          <p:cNvPr id="4" name="Kép 3" descr="IMG_95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573016"/>
            <a:ext cx="4128459" cy="3096344"/>
          </a:xfrm>
          <a:prstGeom prst="rect">
            <a:avLst/>
          </a:prstGeom>
        </p:spPr>
      </p:pic>
      <p:pic>
        <p:nvPicPr>
          <p:cNvPr id="6" name="Kép 5" descr="IMG_0154+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573016"/>
            <a:ext cx="4278855" cy="30963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cap="none" dirty="0" smtClean="0"/>
              <a:t>Kiállító alkotók …</a:t>
            </a:r>
            <a:endParaRPr lang="hu-HU" cap="none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0" y="1673424"/>
            <a:ext cx="9144000" cy="5184576"/>
          </a:xfrm>
        </p:spPr>
        <p:txBody>
          <a:bodyPr>
            <a:normAutofit lnSpcReduction="10000"/>
          </a:bodyPr>
          <a:lstStyle/>
          <a:p>
            <a:r>
              <a:rPr lang="hu-HU" sz="2000" dirty="0" smtClean="0"/>
              <a:t>Albert Attila, id. Albert Attila (2022 †), Albert Jenő (1989 †)  - Magyarszombatfa</a:t>
            </a:r>
          </a:p>
          <a:p>
            <a:r>
              <a:rPr lang="hu-HU" sz="2000" dirty="0" err="1" smtClean="0"/>
              <a:t>Nyakasné</a:t>
            </a:r>
            <a:r>
              <a:rPr lang="hu-HU" sz="2000" dirty="0" smtClean="0"/>
              <a:t> </a:t>
            </a:r>
            <a:r>
              <a:rPr lang="hu-HU" sz="2000" dirty="0" err="1" smtClean="0"/>
              <a:t>Czugh</a:t>
            </a:r>
            <a:r>
              <a:rPr lang="hu-HU" sz="2000" dirty="0" smtClean="0"/>
              <a:t> Zsuzsanna, </a:t>
            </a:r>
            <a:r>
              <a:rPr lang="hu-HU" sz="2000" dirty="0" err="1" smtClean="0"/>
              <a:t>Czugh</a:t>
            </a:r>
            <a:r>
              <a:rPr lang="hu-HU" sz="2000" dirty="0" smtClean="0"/>
              <a:t> Géza (2001 †), Marton Sándor (1982 †)  Magyarszombatfa</a:t>
            </a:r>
          </a:p>
          <a:p>
            <a:r>
              <a:rPr lang="hu-HU" sz="2000" dirty="0" smtClean="0"/>
              <a:t>Zsohár Balázs , Zsohár Gyula - Őriszentpéter</a:t>
            </a:r>
          </a:p>
          <a:p>
            <a:r>
              <a:rPr lang="hu-HU" sz="2000" dirty="0" smtClean="0"/>
              <a:t>Nagy Attila – Orfalu</a:t>
            </a:r>
          </a:p>
          <a:p>
            <a:r>
              <a:rPr lang="hu-HU" sz="2000" dirty="0" smtClean="0"/>
              <a:t>Vörös Péter (2008 †) - Magyarszombatfa</a:t>
            </a:r>
          </a:p>
          <a:p>
            <a:r>
              <a:rPr lang="hu-HU" sz="2000" dirty="0" smtClean="0"/>
              <a:t>Csótár Rezső – Szentgyörgyvölgy</a:t>
            </a:r>
          </a:p>
          <a:p>
            <a:r>
              <a:rPr lang="hu-HU" sz="2000" dirty="0" smtClean="0"/>
              <a:t>Papp Vilmos (2012 †) – Magyarszombatfa</a:t>
            </a:r>
          </a:p>
          <a:p>
            <a:r>
              <a:rPr lang="hu-HU" sz="2000" dirty="0" smtClean="0"/>
              <a:t>Kovács Erika – Felsőjánosfa</a:t>
            </a:r>
          </a:p>
          <a:p>
            <a:r>
              <a:rPr lang="hu-HU" sz="2000" dirty="0" smtClean="0"/>
              <a:t>Tóth János – Magyarszombatfa</a:t>
            </a:r>
          </a:p>
          <a:p>
            <a:r>
              <a:rPr lang="hu-HU" sz="2000" dirty="0" smtClean="0"/>
              <a:t>Vörös Gábor – Magyarszombatfa</a:t>
            </a:r>
          </a:p>
          <a:p>
            <a:r>
              <a:rPr lang="hu-HU" sz="2000" dirty="0" smtClean="0"/>
              <a:t>MAT Kerámia Kft. – Magyarszombatfa</a:t>
            </a:r>
          </a:p>
          <a:p>
            <a:r>
              <a:rPr lang="hu-HU" sz="2000" dirty="0" smtClean="0"/>
              <a:t>Róka Lajosné, Róka Katalin – Őriszentpéter</a:t>
            </a:r>
          </a:p>
          <a:p>
            <a:r>
              <a:rPr lang="hu-HU" sz="2000" dirty="0" smtClean="0"/>
              <a:t>Ifj. Cseke János - Magyarszombatfa</a:t>
            </a:r>
          </a:p>
          <a:p>
            <a:endParaRPr lang="hu-H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cap="none" dirty="0" smtClean="0"/>
              <a:t>Megnyitó …</a:t>
            </a:r>
            <a:endParaRPr lang="hu-HU" cap="none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0" y="1484784"/>
            <a:ext cx="8991600" cy="4824536"/>
          </a:xfrm>
        </p:spPr>
        <p:txBody>
          <a:bodyPr>
            <a:normAutofit/>
          </a:bodyPr>
          <a:lstStyle/>
          <a:p>
            <a:r>
              <a:rPr lang="hu-HU" sz="2000" dirty="0" smtClean="0"/>
              <a:t>2023. február 23-án jelentős szakmai és társadalmi érdeklődéssel nyílt meg a kiállítás. A Pesti Vigadó V. emeleti kiállító terme megtelt! A megnyitón köszöntőt mondott Kékedi László az MMA Népművészeti Tagozatának elnöke, Dr. </a:t>
            </a:r>
            <a:r>
              <a:rPr lang="hu-HU" sz="2000" dirty="0" err="1" smtClean="0"/>
              <a:t>Csonka-Takács</a:t>
            </a:r>
            <a:r>
              <a:rPr lang="hu-HU" sz="2000" dirty="0" smtClean="0"/>
              <a:t> Eszter az SZKÖ Igazgatóság igazgatója. </a:t>
            </a:r>
            <a:endParaRPr lang="hu-HU" sz="2000" dirty="0"/>
          </a:p>
        </p:txBody>
      </p:sp>
      <p:pic>
        <p:nvPicPr>
          <p:cNvPr id="6" name="Kép 5" descr="SIM_58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068960"/>
            <a:ext cx="4314790" cy="2877688"/>
          </a:xfrm>
          <a:prstGeom prst="rect">
            <a:avLst/>
          </a:prstGeom>
        </p:spPr>
      </p:pic>
      <p:pic>
        <p:nvPicPr>
          <p:cNvPr id="7" name="Kép 6" descr="SIM_59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068960"/>
            <a:ext cx="4351012" cy="290184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/>
          <a:lstStyle/>
          <a:p>
            <a:r>
              <a:rPr lang="hu-HU" cap="none" dirty="0" smtClean="0"/>
              <a:t>Megnyitó …</a:t>
            </a:r>
            <a:endParaRPr lang="hu-HU" dirty="0"/>
          </a:p>
        </p:txBody>
      </p:sp>
      <p:pic>
        <p:nvPicPr>
          <p:cNvPr id="5" name="Tartalom helye 4" descr="SIM_593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260648"/>
            <a:ext cx="4625216" cy="3086615"/>
          </a:xfrm>
        </p:spPr>
      </p:pic>
      <p:sp>
        <p:nvSpPr>
          <p:cNvPr id="6" name="Szövegdoboz 5"/>
          <p:cNvSpPr txBox="1"/>
          <p:nvPr/>
        </p:nvSpPr>
        <p:spPr>
          <a:xfrm>
            <a:off x="179512" y="3429000"/>
            <a:ext cx="89644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Ilyen, sajátos humorral fűszerezett, kedves, baráti szavakkal nyitotta meg a kiállítást Kósa Klára Keramikus.</a:t>
            </a:r>
          </a:p>
          <a:p>
            <a:r>
              <a:rPr lang="hu-HU" sz="2000" i="1" dirty="0" smtClean="0"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hu-HU" sz="2000" b="1" i="1" dirty="0" smtClean="0">
                <a:latin typeface="Times New Roman" pitchFamily="18" charset="0"/>
                <a:cs typeface="Times New Roman" pitchFamily="18" charset="0"/>
              </a:rPr>
              <a:t>„… </a:t>
            </a:r>
            <a:r>
              <a:rPr lang="hu-HU" sz="2000" b="1" i="1" dirty="0">
                <a:latin typeface="Times New Roman" pitchFamily="18" charset="0"/>
                <a:cs typeface="Times New Roman" pitchFamily="18" charset="0"/>
              </a:rPr>
              <a:t>mi </a:t>
            </a:r>
            <a:r>
              <a:rPr lang="hu-HU" sz="2000" b="1" i="1" dirty="0" err="1">
                <a:latin typeface="Times New Roman" pitchFamily="18" charset="0"/>
                <a:cs typeface="Times New Roman" pitchFamily="18" charset="0"/>
              </a:rPr>
              <a:t>köll</a:t>
            </a:r>
            <a:r>
              <a:rPr lang="hu-HU" sz="2000" b="1" i="1" dirty="0">
                <a:latin typeface="Times New Roman" pitchFamily="18" charset="0"/>
                <a:cs typeface="Times New Roman" pitchFamily="18" charset="0"/>
              </a:rPr>
              <a:t> hozzá? A négy őselem. Ott az agyag. </a:t>
            </a:r>
            <a:r>
              <a:rPr lang="hu-HU" sz="2000" b="1" i="1" dirty="0" err="1">
                <a:latin typeface="Times New Roman" pitchFamily="18" charset="0"/>
                <a:cs typeface="Times New Roman" pitchFamily="18" charset="0"/>
              </a:rPr>
              <a:t>Köll</a:t>
            </a:r>
            <a:r>
              <a:rPr lang="hu-HU" sz="2000" b="1" i="1" dirty="0">
                <a:latin typeface="Times New Roman" pitchFamily="18" charset="0"/>
                <a:cs typeface="Times New Roman" pitchFamily="18" charset="0"/>
              </a:rPr>
              <a:t> hozzá víz. Összemaszatoljuk. … Mesteri </a:t>
            </a:r>
            <a:r>
              <a:rPr lang="hu-HU" sz="2000" b="1" i="1" dirty="0" err="1">
                <a:latin typeface="Times New Roman" pitchFamily="18" charset="0"/>
                <a:cs typeface="Times New Roman" pitchFamily="18" charset="0"/>
              </a:rPr>
              <a:t>szintön</a:t>
            </a:r>
            <a:r>
              <a:rPr lang="hu-HU" sz="2000" b="1" i="1" dirty="0">
                <a:latin typeface="Times New Roman" pitchFamily="18" charset="0"/>
                <a:cs typeface="Times New Roman" pitchFamily="18" charset="0"/>
              </a:rPr>
              <a:t>. … A szél szárítja, a tűz égeti. A tűz égesse </a:t>
            </a:r>
            <a:r>
              <a:rPr lang="hu-HU" sz="2000" b="1" i="1" dirty="0" err="1">
                <a:latin typeface="Times New Roman" pitchFamily="18" charset="0"/>
                <a:cs typeface="Times New Roman" pitchFamily="18" charset="0"/>
              </a:rPr>
              <a:t>mög</a:t>
            </a:r>
            <a:r>
              <a:rPr lang="hu-HU" sz="2000" b="1" i="1" dirty="0">
                <a:latin typeface="Times New Roman" pitchFamily="18" charset="0"/>
                <a:cs typeface="Times New Roman" pitchFamily="18" charset="0"/>
              </a:rPr>
              <a:t>! Olyan gyönyörű darabokat csináltak, hogy az valami boldogság </a:t>
            </a:r>
            <a:r>
              <a:rPr lang="hu-HU" sz="2000" b="1" i="1" dirty="0" err="1">
                <a:latin typeface="Times New Roman" pitchFamily="18" charset="0"/>
                <a:cs typeface="Times New Roman" pitchFamily="18" charset="0"/>
              </a:rPr>
              <a:t>mindannyiunknak</a:t>
            </a:r>
            <a:r>
              <a:rPr lang="hu-HU" sz="2000" b="1" i="1" dirty="0">
                <a:latin typeface="Times New Roman" pitchFamily="18" charset="0"/>
                <a:cs typeface="Times New Roman" pitchFamily="18" charset="0"/>
              </a:rPr>
              <a:t>. … Mit látunk itt? Tizenhét pazar mester munkáit. Ezek isteni darabok. Olyan étkészletek vannak, amiből az embernek kedve </a:t>
            </a:r>
            <a:r>
              <a:rPr lang="hu-HU" sz="2000" b="1" i="1" dirty="0" err="1">
                <a:latin typeface="Times New Roman" pitchFamily="18" charset="0"/>
                <a:cs typeface="Times New Roman" pitchFamily="18" charset="0"/>
              </a:rPr>
              <a:t>lössz</a:t>
            </a:r>
            <a:r>
              <a:rPr lang="hu-HU" sz="2000" b="1" i="1" dirty="0">
                <a:latin typeface="Times New Roman" pitchFamily="18" charset="0"/>
                <a:cs typeface="Times New Roman" pitchFamily="18" charset="0"/>
              </a:rPr>
              <a:t> enni. … Isten éltesse Albert Attilát! Csinálj rengeteg ilyen csodálatos kiállítást még </a:t>
            </a:r>
            <a:r>
              <a:rPr lang="hu-HU" sz="2000" b="1" i="1" dirty="0" err="1">
                <a:latin typeface="Times New Roman" pitchFamily="18" charset="0"/>
                <a:cs typeface="Times New Roman" pitchFamily="18" charset="0"/>
              </a:rPr>
              <a:t>mindönfele</a:t>
            </a:r>
            <a:r>
              <a:rPr lang="hu-HU" sz="2000" b="1" i="1" dirty="0">
                <a:latin typeface="Times New Roman" pitchFamily="18" charset="0"/>
                <a:cs typeface="Times New Roman" pitchFamily="18" charset="0"/>
              </a:rPr>
              <a:t>. … </a:t>
            </a:r>
            <a:r>
              <a:rPr lang="hu-HU" sz="2000" b="1" i="1" dirty="0" err="1">
                <a:latin typeface="Times New Roman" pitchFamily="18" charset="0"/>
                <a:cs typeface="Times New Roman" pitchFamily="18" charset="0"/>
              </a:rPr>
              <a:t>Tessenek</a:t>
            </a:r>
            <a:r>
              <a:rPr lang="hu-HU" sz="2000" b="1" i="1" dirty="0">
                <a:latin typeface="Times New Roman" pitchFamily="18" charset="0"/>
                <a:cs typeface="Times New Roman" pitchFamily="18" charset="0"/>
              </a:rPr>
              <a:t> benne gyönyörködni! És kezet fogni vele, gratulálni, mert ez itt nagy öröm, egy hétköznapi ünnepnap.”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79512" y="1556792"/>
            <a:ext cx="4429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Kósa Klára </a:t>
            </a:r>
            <a:r>
              <a:rPr lang="hu-HU" sz="2000" dirty="0" smtClean="0"/>
              <a:t>keramikus</a:t>
            </a:r>
            <a:endParaRPr lang="hu-HU" sz="2000" b="1" dirty="0" smtClean="0"/>
          </a:p>
          <a:p>
            <a:endParaRPr lang="hu-HU" sz="2000" dirty="0" smtClean="0"/>
          </a:p>
          <a:p>
            <a:r>
              <a:rPr lang="hu-HU" sz="2000" dirty="0" smtClean="0"/>
              <a:t>Magyar Érdemrend </a:t>
            </a:r>
            <a:r>
              <a:rPr lang="hu-HU" sz="2000" dirty="0" err="1" smtClean="0"/>
              <a:t>Tisztikereszt</a:t>
            </a:r>
            <a:r>
              <a:rPr lang="hu-HU" sz="2000" dirty="0" smtClean="0"/>
              <a:t> (2023)</a:t>
            </a:r>
          </a:p>
          <a:p>
            <a:r>
              <a:rPr lang="hu-HU" sz="2000" dirty="0"/>
              <a:t>N</a:t>
            </a:r>
            <a:r>
              <a:rPr lang="hu-HU" sz="2000" dirty="0" smtClean="0"/>
              <a:t>épművészet </a:t>
            </a:r>
            <a:r>
              <a:rPr lang="hu-HU" sz="2000" dirty="0"/>
              <a:t> </a:t>
            </a:r>
            <a:r>
              <a:rPr lang="hu-HU" sz="2000" dirty="0" smtClean="0"/>
              <a:t>Mestere</a:t>
            </a:r>
          </a:p>
          <a:p>
            <a:r>
              <a:rPr lang="hu-HU" sz="2000" dirty="0" smtClean="0"/>
              <a:t>MMA levelező tagja</a:t>
            </a:r>
            <a:endParaRPr lang="hu-H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cap="none" dirty="0" smtClean="0"/>
              <a:t>Megnyitó …</a:t>
            </a:r>
            <a:endParaRPr lang="hu-HU" cap="none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0" y="1700808"/>
            <a:ext cx="8991600" cy="4525963"/>
          </a:xfrm>
        </p:spPr>
        <p:txBody>
          <a:bodyPr>
            <a:normAutofit/>
          </a:bodyPr>
          <a:lstStyle/>
          <a:p>
            <a:r>
              <a:rPr lang="hu-HU" sz="2000" dirty="0" smtClean="0"/>
              <a:t>A megnyitón közreműködött a Jánosi Együttes és a </a:t>
            </a:r>
            <a:r>
              <a:rPr lang="hu-HU" sz="2000" dirty="0" err="1" smtClean="0"/>
              <a:t>Hungarukus</a:t>
            </a:r>
            <a:r>
              <a:rPr lang="hu-HU" sz="2000" dirty="0" smtClean="0"/>
              <a:t> Együttes, akik a köszöntők között színesítették a programot.</a:t>
            </a:r>
            <a:endParaRPr lang="hu-HU" sz="2000" dirty="0"/>
          </a:p>
        </p:txBody>
      </p:sp>
      <p:pic>
        <p:nvPicPr>
          <p:cNvPr id="4" name="Kép 3" descr="SIM_58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2780928"/>
            <a:ext cx="4314790" cy="2877688"/>
          </a:xfrm>
          <a:prstGeom prst="rect">
            <a:avLst/>
          </a:prstGeom>
        </p:spPr>
      </p:pic>
      <p:pic>
        <p:nvPicPr>
          <p:cNvPr id="5" name="Kép 4" descr="SIM_58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3263" y="2780928"/>
            <a:ext cx="4318737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cap="none" dirty="0" err="1" smtClean="0"/>
              <a:t>Kurárori</a:t>
            </a:r>
            <a:r>
              <a:rPr lang="hu-HU" cap="none" dirty="0" smtClean="0"/>
              <a:t> tárlatvezetés …</a:t>
            </a:r>
            <a:endParaRPr lang="hu-HU" cap="none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0" y="1556792"/>
            <a:ext cx="8964488" cy="4523333"/>
          </a:xfrm>
        </p:spPr>
        <p:txBody>
          <a:bodyPr>
            <a:normAutofit/>
          </a:bodyPr>
          <a:lstStyle/>
          <a:p>
            <a:pPr algn="just"/>
            <a:r>
              <a:rPr lang="hu-HU" sz="2000" dirty="0" smtClean="0"/>
              <a:t>Vezető kurátorként lehetőséget kaptam, hogy személyesen mutassam be a jelen lévőknek a kiállítás tematikáját, illetve az alkotókat. A kiállítással apáinkra és nagyapáinkra is emlékezünk, akiknek nem adatott meg ez a megtisztelő lehetőség. Tiszteld a múltat, élj a jelenben és építsd a jövőt!</a:t>
            </a:r>
            <a:endParaRPr lang="hu-HU" sz="2000" dirty="0"/>
          </a:p>
        </p:txBody>
      </p:sp>
      <p:pic>
        <p:nvPicPr>
          <p:cNvPr id="5" name="Kép 4" descr="SIM_59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429000"/>
            <a:ext cx="4248008" cy="2833148"/>
          </a:xfrm>
          <a:prstGeom prst="rect">
            <a:avLst/>
          </a:prstGeom>
        </p:spPr>
      </p:pic>
      <p:pic>
        <p:nvPicPr>
          <p:cNvPr id="6" name="Kép 5" descr="SIM_59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429000"/>
            <a:ext cx="4243567" cy="283018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cap="none" dirty="0" smtClean="0"/>
              <a:t>Kiállítás az elektronikus térben …</a:t>
            </a:r>
            <a:endParaRPr lang="hu-HU" cap="none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0" y="1554162"/>
            <a:ext cx="8991600" cy="4525963"/>
          </a:xfrm>
        </p:spPr>
        <p:txBody>
          <a:bodyPr>
            <a:normAutofit/>
          </a:bodyPr>
          <a:lstStyle/>
          <a:p>
            <a:r>
              <a:rPr lang="hu-HU" sz="2000" dirty="0" smtClean="0"/>
              <a:t>A kiállítás egy 360 fokos panoráma séta keretében az elektronikus térben is megtekinthető, </a:t>
            </a:r>
            <a:r>
              <a:rPr lang="hu-HU" sz="2000" dirty="0" smtClean="0"/>
              <a:t>amely </a:t>
            </a:r>
            <a:r>
              <a:rPr lang="hu-HU" sz="2000" dirty="0" smtClean="0"/>
              <a:t>a következő </a:t>
            </a:r>
            <a:r>
              <a:rPr lang="hu-HU" sz="2000" dirty="0" smtClean="0"/>
              <a:t>linkeken </a:t>
            </a:r>
            <a:r>
              <a:rPr lang="hu-HU" sz="2000" dirty="0" smtClean="0"/>
              <a:t>keresztül </a:t>
            </a:r>
            <a:r>
              <a:rPr lang="hu-HU" sz="2000" dirty="0" smtClean="0"/>
              <a:t>érhető </a:t>
            </a:r>
            <a:r>
              <a:rPr lang="hu-HU" sz="2000" dirty="0" smtClean="0"/>
              <a:t>el.</a:t>
            </a:r>
          </a:p>
          <a:p>
            <a:r>
              <a:rPr lang="hu-HU" sz="2000" dirty="0" smtClean="0">
                <a:hlinkClick r:id="rId3"/>
              </a:rPr>
              <a:t>https://kuula.co/share/collection/7FkpV?logo=1&amp;card=1&amp;info=0&amp;logosize=77&amp;fs=1&amp;vr=0&amp;zoom=1&amp;autorotate=-</a:t>
            </a:r>
            <a:r>
              <a:rPr lang="hu-HU" sz="2000" dirty="0" smtClean="0">
                <a:hlinkClick r:id="rId3"/>
              </a:rPr>
              <a:t>0.04&amp;thumbs=3&amp;margin=5&amp;alpha=0.80&amp;inst=hu</a:t>
            </a:r>
            <a:endParaRPr lang="hu-HU" sz="2000" dirty="0" smtClean="0"/>
          </a:p>
          <a:p>
            <a:r>
              <a:rPr lang="hu-HU" sz="2000" smtClean="0">
                <a:hlinkClick r:id="rId4"/>
              </a:rPr>
              <a:t>https</a:t>
            </a:r>
            <a:r>
              <a:rPr lang="hu-HU" sz="2000" smtClean="0">
                <a:hlinkClick r:id="rId4"/>
              </a:rPr>
              <a:t>://</a:t>
            </a:r>
            <a:r>
              <a:rPr lang="hu-HU" sz="2000" smtClean="0">
                <a:hlinkClick r:id="rId4"/>
              </a:rPr>
              <a:t>www.youtube.com/watch?v=N-H1jOVeaaA</a:t>
            </a:r>
            <a:endParaRPr lang="hu-HU" sz="2000" smtClean="0"/>
          </a:p>
          <a:p>
            <a:endParaRPr lang="hu-HU" sz="2000" dirty="0" smtClean="0"/>
          </a:p>
          <a:p>
            <a:endParaRPr lang="hu-HU" sz="2000" dirty="0" smtClean="0"/>
          </a:p>
          <a:p>
            <a:endParaRPr lang="hu-HU" sz="2000" dirty="0" smtClean="0"/>
          </a:p>
          <a:p>
            <a:endParaRPr lang="hu-HU" sz="2000" dirty="0" smtClean="0"/>
          </a:p>
          <a:p>
            <a:endParaRPr lang="hu-HU" sz="2000" dirty="0"/>
          </a:p>
        </p:txBody>
      </p:sp>
      <p:pic>
        <p:nvPicPr>
          <p:cNvPr id="6" name="Kép 5" descr="image1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2780928"/>
            <a:ext cx="2217799" cy="3717032"/>
          </a:xfrm>
          <a:prstGeom prst="rect">
            <a:avLst/>
          </a:prstGeom>
        </p:spPr>
      </p:pic>
      <p:pic>
        <p:nvPicPr>
          <p:cNvPr id="7" name="Kép 6" descr="image0 (2)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3861048"/>
            <a:ext cx="5633461" cy="2581027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274</TotalTime>
  <Words>462</Words>
  <Application>Microsoft Office PowerPoint</Application>
  <PresentationFormat>Diavetítés a képernyőre (4:3 oldalarány)</PresentationFormat>
  <Paragraphs>62</Paragraphs>
  <Slides>12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Medián</vt:lpstr>
      <vt:lpstr>1. dia</vt:lpstr>
      <vt:lpstr>2. dia</vt:lpstr>
      <vt:lpstr>Előkészületek…</vt:lpstr>
      <vt:lpstr>Kiállító alkotók …</vt:lpstr>
      <vt:lpstr>Megnyitó …</vt:lpstr>
      <vt:lpstr>Megnyitó …</vt:lpstr>
      <vt:lpstr>Megnyitó …</vt:lpstr>
      <vt:lpstr>Kurárori tárlatvezetés …</vt:lpstr>
      <vt:lpstr>Kiállítás az elektronikus térben …</vt:lpstr>
      <vt:lpstr>Média megjelenések …</vt:lpstr>
      <vt:lpstr>Média megjelenések …</vt:lpstr>
      <vt:lpstr>Ezúton szeretném kifejezni köszönetemet a Magyar Művészeti Akadémiának a kiállítási lehetőség felajánlásáért és a támogatásért, továbbá a Pesti Vigadó munkatársainak a szervezésében nyújtott segítségért!  További együttműködő partnereink voltak a megvalósításban:  Őrségi Nemzeti Park Igazgatósága Perlensis Kft. Print Direct Hungary Kft. Simon Attila fotográfus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Windows-felhasználó</dc:creator>
  <cp:lastModifiedBy>Windows-felhasználó</cp:lastModifiedBy>
  <cp:revision>30</cp:revision>
  <dcterms:created xsi:type="dcterms:W3CDTF">2023-03-18T09:34:41Z</dcterms:created>
  <dcterms:modified xsi:type="dcterms:W3CDTF">2023-03-21T14:55:09Z</dcterms:modified>
</cp:coreProperties>
</file>