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11" autoAdjust="0"/>
    <p:restoredTop sz="75627" autoAdjust="0"/>
  </p:normalViewPr>
  <p:slideViewPr>
    <p:cSldViewPr>
      <p:cViewPr varScale="1">
        <p:scale>
          <a:sx n="73" d="100"/>
          <a:sy n="73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96558-AA84-47E2-B603-488CDDFA45E6}" type="datetimeFigureOut">
              <a:rPr lang="hu-HU" smtClean="0"/>
              <a:pPr/>
              <a:t>2023. 03. 27.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D2095-4F5D-459F-B2A3-0BAA8A1F122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D2095-4F5D-459F-B2A3-0BAA8A1F1222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D2095-4F5D-459F-B2A3-0BAA8A1F1222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7E96-D040-47EE-8568-0576E95112BE}" type="datetimeFigureOut">
              <a:rPr lang="hu-HU" smtClean="0"/>
              <a:pPr/>
              <a:t>2023. 03. 27.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39E4-76DB-4D6D-BAC8-578A9FC3B5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7E96-D040-47EE-8568-0576E95112BE}" type="datetimeFigureOut">
              <a:rPr lang="hu-HU" smtClean="0"/>
              <a:pPr/>
              <a:t>2023. 03. 27.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39E4-76DB-4D6D-BAC8-578A9FC3B5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7E96-D040-47EE-8568-0576E95112BE}" type="datetimeFigureOut">
              <a:rPr lang="hu-HU" smtClean="0"/>
              <a:pPr/>
              <a:t>2023. 03. 27.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39E4-76DB-4D6D-BAC8-578A9FC3B5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7E96-D040-47EE-8568-0576E95112BE}" type="datetimeFigureOut">
              <a:rPr lang="hu-HU" smtClean="0"/>
              <a:pPr/>
              <a:t>2023. 03. 27.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39E4-76DB-4D6D-BAC8-578A9FC3B5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7E96-D040-47EE-8568-0576E95112BE}" type="datetimeFigureOut">
              <a:rPr lang="hu-HU" smtClean="0"/>
              <a:pPr/>
              <a:t>2023. 03. 27.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39E4-76DB-4D6D-BAC8-578A9FC3B5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7E96-D040-47EE-8568-0576E95112BE}" type="datetimeFigureOut">
              <a:rPr lang="hu-HU" smtClean="0"/>
              <a:pPr/>
              <a:t>2023. 03. 27.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39E4-76DB-4D6D-BAC8-578A9FC3B5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7E96-D040-47EE-8568-0576E95112BE}" type="datetimeFigureOut">
              <a:rPr lang="hu-HU" smtClean="0"/>
              <a:pPr/>
              <a:t>2023. 03. 27.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39E4-76DB-4D6D-BAC8-578A9FC3B5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7E96-D040-47EE-8568-0576E95112BE}" type="datetimeFigureOut">
              <a:rPr lang="hu-HU" smtClean="0"/>
              <a:pPr/>
              <a:t>2023. 03. 27.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39E4-76DB-4D6D-BAC8-578A9FC3B5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7E96-D040-47EE-8568-0576E95112BE}" type="datetimeFigureOut">
              <a:rPr lang="hu-HU" smtClean="0"/>
              <a:pPr/>
              <a:t>2023. 03. 27.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39E4-76DB-4D6D-BAC8-578A9FC3B5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7E96-D040-47EE-8568-0576E95112BE}" type="datetimeFigureOut">
              <a:rPr lang="hu-HU" smtClean="0"/>
              <a:pPr/>
              <a:t>2023. 03. 27.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39E4-76DB-4D6D-BAC8-578A9FC3B5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7E96-D040-47EE-8568-0576E95112BE}" type="datetimeFigureOut">
              <a:rPr lang="hu-HU" smtClean="0"/>
              <a:pPr/>
              <a:t>2023. 03. 27.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39E4-76DB-4D6D-BAC8-578A9FC3B54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D7E96-D040-47EE-8568-0576E95112BE}" type="datetimeFigureOut">
              <a:rPr lang="hu-HU" smtClean="0"/>
              <a:pPr/>
              <a:t>2023. 03. 27.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639E4-76DB-4D6D-BAC8-578A9FC3B54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hxQNsmKrK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KDlBFlnf3jM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s://www.youtube.com/watch?v=LiGFMp27nH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LY23MPHlbNs" TargetMode="Externa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652120" y="2130425"/>
            <a:ext cx="280608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hu-HU" dirty="0" smtClean="0">
                <a:latin typeface="Corbel Light" pitchFamily="34" charset="0"/>
              </a:rPr>
              <a:t>Soós Réka </a:t>
            </a:r>
            <a:br>
              <a:rPr lang="hu-HU" dirty="0" smtClean="0">
                <a:latin typeface="Corbel Light" pitchFamily="34" charset="0"/>
              </a:rPr>
            </a:br>
            <a:r>
              <a:rPr lang="hu-HU" sz="2700" dirty="0" smtClean="0">
                <a:latin typeface="Corbel Light" pitchFamily="34" charset="0"/>
              </a:rPr>
              <a:t>népdalénekes</a:t>
            </a:r>
            <a:br>
              <a:rPr lang="hu-HU" sz="2700" dirty="0" smtClean="0">
                <a:latin typeface="Corbel Light" pitchFamily="34" charset="0"/>
              </a:rPr>
            </a:br>
            <a:r>
              <a:rPr lang="hu-HU" sz="2700" dirty="0" smtClean="0">
                <a:latin typeface="Corbel Light" pitchFamily="34" charset="0"/>
              </a:rPr>
              <a:t>népi ének tanár</a:t>
            </a:r>
            <a:endParaRPr lang="hu-HU" sz="2700" dirty="0">
              <a:latin typeface="Corbel Light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76256" y="4725144"/>
            <a:ext cx="1512168" cy="769640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PORTFOLIÓ </a:t>
            </a:r>
          </a:p>
          <a:p>
            <a:pPr algn="r"/>
            <a:r>
              <a:rPr lang="hu-HU" dirty="0" smtClean="0"/>
              <a:t>2023</a:t>
            </a:r>
            <a:endParaRPr lang="hu-HU" dirty="0"/>
          </a:p>
        </p:txBody>
      </p:sp>
      <p:pic>
        <p:nvPicPr>
          <p:cNvPr id="1026" name="Picture 2" descr="C:\Users\Andris\Desktop\MMA Réka\KÉPEK\H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60648"/>
            <a:ext cx="3890772" cy="630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helye 6" descr="Sebő 7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632" r="5632"/>
          <a:stretch>
            <a:fillRect/>
          </a:stretch>
        </p:blipFill>
        <p:spPr>
          <a:xfrm>
            <a:off x="179512" y="188640"/>
            <a:ext cx="4331031" cy="3248273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4008" y="2852936"/>
            <a:ext cx="4176464" cy="792088"/>
          </a:xfrm>
        </p:spPr>
        <p:txBody>
          <a:bodyPr>
            <a:noAutofit/>
          </a:bodyPr>
          <a:lstStyle/>
          <a:p>
            <a:r>
              <a:rPr lang="hu-HU" sz="3200" dirty="0" smtClean="0">
                <a:latin typeface="Corbel Light" pitchFamily="34" charset="0"/>
              </a:rPr>
              <a:t>A </a:t>
            </a:r>
            <a:r>
              <a:rPr lang="hu-HU" sz="3200" b="1" dirty="0" smtClean="0">
                <a:latin typeface="Corbel Light" pitchFamily="34" charset="0"/>
                <a:hlinkClick r:id="rId3"/>
              </a:rPr>
              <a:t>Sebő-együttes</a:t>
            </a:r>
            <a:r>
              <a:rPr lang="hu-HU" sz="3200" dirty="0" smtClean="0">
                <a:latin typeface="Corbel Light" pitchFamily="34" charset="0"/>
              </a:rPr>
              <a:t>nek 2009 óta vagyok tagja.  </a:t>
            </a:r>
          </a:p>
        </p:txBody>
      </p:sp>
      <p:pic>
        <p:nvPicPr>
          <p:cNvPr id="3074" name="Picture 2" descr="C:\Users\Andris\Desktop\MMA Réka\KÉPEK\sebő\0119_BBM6673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149080"/>
            <a:ext cx="3562271" cy="2376264"/>
          </a:xfrm>
          <a:prstGeom prst="rect">
            <a:avLst/>
          </a:prstGeom>
          <a:noFill/>
        </p:spPr>
      </p:pic>
      <p:pic>
        <p:nvPicPr>
          <p:cNvPr id="3075" name="Picture 3" descr="C:\Users\Andris\Desktop\MMA Réka\KÉPEK\sebő\sebő bab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88640"/>
            <a:ext cx="3564396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632848" cy="648072"/>
          </a:xfrm>
        </p:spPr>
        <p:txBody>
          <a:bodyPr>
            <a:noAutofit/>
          </a:bodyPr>
          <a:lstStyle/>
          <a:p>
            <a:r>
              <a:rPr lang="hu-HU" sz="2800" b="0" dirty="0" smtClean="0">
                <a:latin typeface="Corbel Light" pitchFamily="34" charset="0"/>
              </a:rPr>
              <a:t>A </a:t>
            </a:r>
            <a:r>
              <a:rPr lang="hu-HU" sz="3200" dirty="0" smtClean="0">
                <a:latin typeface="Corbel Light" pitchFamily="34" charset="0"/>
                <a:hlinkClick r:id="rId2"/>
              </a:rPr>
              <a:t>Sebő-együttes</a:t>
            </a:r>
            <a:r>
              <a:rPr lang="hu-HU" sz="2800" b="0" dirty="0" smtClean="0">
                <a:latin typeface="Corbel Light" pitchFamily="34" charset="0"/>
              </a:rPr>
              <a:t> alábbi lemezein közreműködöm:</a:t>
            </a:r>
            <a:endParaRPr lang="hu-HU" sz="2800" b="0" dirty="0">
              <a:latin typeface="Corbel Light" pitchFamily="34" charset="0"/>
            </a:endParaRPr>
          </a:p>
        </p:txBody>
      </p:sp>
      <p:pic>
        <p:nvPicPr>
          <p:cNvPr id="7" name="Picture 3" descr="C:\Users\Andris\Desktop\MMA Réka\KÉPEK\sebő\cd_kaf_front_na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3" y="1268760"/>
            <a:ext cx="2664296" cy="2378836"/>
          </a:xfrm>
          <a:prstGeom prst="rect">
            <a:avLst/>
          </a:prstGeom>
          <a:noFill/>
        </p:spPr>
      </p:pic>
      <p:pic>
        <p:nvPicPr>
          <p:cNvPr id="3074" name="Picture 2" descr="http://www.rejtelmek.hu/app/template/skeleton/imgsrc/cd_hatvannyolc_front_nag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861048"/>
            <a:ext cx="3101388" cy="2769096"/>
          </a:xfrm>
          <a:prstGeom prst="rect">
            <a:avLst/>
          </a:prstGeom>
          <a:noFill/>
        </p:spPr>
      </p:pic>
      <p:pic>
        <p:nvPicPr>
          <p:cNvPr id="3075" name="Picture 3" descr="C:\Users\Andris\Desktop\MMA Réka\KÉPEK\sebő\4518303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340768"/>
            <a:ext cx="2306139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Andris\Desktop\MMA Réka\KÉPEK\zurgó\Zurg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027885" cy="2685256"/>
          </a:xfrm>
          <a:prstGeom prst="rect">
            <a:avLst/>
          </a:prstGeom>
          <a:noFill/>
        </p:spPr>
      </p:pic>
      <p:pic>
        <p:nvPicPr>
          <p:cNvPr id="2050" name="Picture 2" descr="C:\Users\Andris\Desktop\MMA Réka\KÉPEK\zurgó\ab67616d00001e02cfe2da607ba0fdb610d0eb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44824"/>
            <a:ext cx="3853976" cy="3853980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4499992" y="260649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dirty="0" smtClean="0">
                <a:latin typeface="Corbel Light" pitchFamily="34" charset="0"/>
              </a:rPr>
              <a:t>A </a:t>
            </a:r>
            <a:r>
              <a:rPr lang="hu-HU" sz="3600" b="1" dirty="0" smtClean="0">
                <a:latin typeface="Corbel Light" pitchFamily="34" charset="0"/>
                <a:hlinkClick r:id="rId4"/>
              </a:rPr>
              <a:t>Zurgó együttes</a:t>
            </a:r>
            <a:r>
              <a:rPr lang="hu-HU" sz="3600" dirty="0" smtClean="0">
                <a:latin typeface="Corbel Light" pitchFamily="34" charset="0"/>
              </a:rPr>
              <a:t>ben 2013 óta </a:t>
            </a:r>
            <a:r>
              <a:rPr lang="hu-HU" sz="3200" dirty="0" smtClean="0">
                <a:latin typeface="Corbel Light" pitchFamily="34" charset="0"/>
              </a:rPr>
              <a:t>énekelek</a:t>
            </a:r>
            <a:r>
              <a:rPr lang="hu-HU" sz="3600" dirty="0" smtClean="0">
                <a:latin typeface="Corbel Light" pitchFamily="34" charset="0"/>
              </a:rPr>
              <a:t>.</a:t>
            </a:r>
            <a:endParaRPr lang="hu-HU" sz="3600" dirty="0">
              <a:latin typeface="Corbel Light" pitchFamily="34" charset="0"/>
            </a:endParaRPr>
          </a:p>
        </p:txBody>
      </p:sp>
      <p:pic>
        <p:nvPicPr>
          <p:cNvPr id="2052" name="Picture 4" descr="C:\Users\Andris\Desktop\MMA Réka\KÉPEK\zurgó\zurgomp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356992"/>
            <a:ext cx="3271795" cy="3220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ndris\Desktop\MMA Réka\KÉPEK\násfa\ab67616d0000b27318e1dba9960fc0a5c5247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645024"/>
            <a:ext cx="2840930" cy="2840930"/>
          </a:xfrm>
          <a:prstGeom prst="rect">
            <a:avLst/>
          </a:prstGeom>
          <a:noFill/>
        </p:spPr>
      </p:pic>
      <p:pic>
        <p:nvPicPr>
          <p:cNvPr id="21507" name="Picture 3" descr="C:\Users\Andris\Desktop\MMA Réka\KÉPEK\násfa\10999896_1587071288227028_180474400635278268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04864"/>
            <a:ext cx="3871963" cy="2581309"/>
          </a:xfrm>
          <a:prstGeom prst="rect">
            <a:avLst/>
          </a:prstGeom>
          <a:noFill/>
        </p:spPr>
      </p:pic>
      <p:pic>
        <p:nvPicPr>
          <p:cNvPr id="21509" name="Picture 5" descr="C:\Users\Andris\Desktop\MMA Réka\KÉPEK\násfa\55826166_2293396987594451_3097522614214590464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2656"/>
            <a:ext cx="4248471" cy="2831623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3419872" y="5229200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200" dirty="0" smtClean="0">
                <a:latin typeface="Corbel Light" pitchFamily="34" charset="0"/>
              </a:rPr>
              <a:t>A </a:t>
            </a:r>
            <a:r>
              <a:rPr lang="hu-HU" sz="3200" b="1" dirty="0" smtClean="0">
                <a:latin typeface="Corbel Light" pitchFamily="34" charset="0"/>
                <a:hlinkClick r:id="rId5"/>
              </a:rPr>
              <a:t>Násfa együttes</a:t>
            </a:r>
            <a:r>
              <a:rPr lang="hu-HU" sz="3200" dirty="0" smtClean="0">
                <a:latin typeface="Corbel Light" pitchFamily="34" charset="0"/>
              </a:rPr>
              <a:t>ben énekelek, </a:t>
            </a:r>
            <a:r>
              <a:rPr lang="hu-HU" sz="3200" dirty="0" err="1" smtClean="0">
                <a:latin typeface="Corbel Light" pitchFamily="34" charset="0"/>
              </a:rPr>
              <a:t>gardonozom</a:t>
            </a:r>
            <a:r>
              <a:rPr lang="hu-HU" sz="3200" dirty="0" smtClean="0">
                <a:latin typeface="Corbel Light" pitchFamily="34" charset="0"/>
              </a:rPr>
              <a:t> és hegedülök.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ris\Desktop\MMA Réka\KÉPEK\tanítás\zurgó di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898" y="188640"/>
            <a:ext cx="4104118" cy="2737507"/>
          </a:xfrm>
          <a:prstGeom prst="rect">
            <a:avLst/>
          </a:prstGeom>
          <a:noFill/>
        </p:spPr>
      </p:pic>
      <p:pic>
        <p:nvPicPr>
          <p:cNvPr id="1027" name="Picture 3" descr="C:\Users\Andris\Desktop\MMA Réka\KÉPEK\tanítás\zurgó gyere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1980" y="3284984"/>
            <a:ext cx="4572508" cy="3048339"/>
          </a:xfrm>
          <a:prstGeom prst="rect">
            <a:avLst/>
          </a:prstGeom>
          <a:noFill/>
        </p:spPr>
      </p:pic>
      <p:pic>
        <p:nvPicPr>
          <p:cNvPr id="1030" name="Picture 6" descr="C:\Users\Andris\Desktop\MMA Réka\KÉPEK\tanítás\277580656_393662279426665_8080185382889381166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645024"/>
            <a:ext cx="3323859" cy="2492895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5076056" y="764704"/>
            <a:ext cx="35285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 smtClean="0">
                <a:latin typeface="Corbel Light" pitchFamily="34" charset="0"/>
              </a:rPr>
              <a:t>Gyermektáncházak</a:t>
            </a:r>
            <a:r>
              <a:rPr lang="hu-HU" sz="3200" dirty="0" smtClean="0">
                <a:latin typeface="Corbel Light" pitchFamily="34" charset="0"/>
              </a:rPr>
              <a:t> ,</a:t>
            </a:r>
          </a:p>
          <a:p>
            <a:r>
              <a:rPr lang="hu-HU" sz="3200" dirty="0" smtClean="0">
                <a:latin typeface="Corbel Light" pitchFamily="34" charset="0"/>
              </a:rPr>
              <a:t> organikus </a:t>
            </a:r>
          </a:p>
          <a:p>
            <a:r>
              <a:rPr lang="hu-HU" sz="3200" dirty="0" smtClean="0">
                <a:latin typeface="Corbel Light" pitchFamily="34" charset="0"/>
              </a:rPr>
              <a:t>hagyományéltetés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ndris\Desktop\MMA Réka\KÉPEK\tanítás\tiha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9435" y="3789040"/>
            <a:ext cx="4604565" cy="3068960"/>
          </a:xfrm>
          <a:prstGeom prst="rect">
            <a:avLst/>
          </a:prstGeom>
          <a:noFill/>
        </p:spPr>
      </p:pic>
      <p:pic>
        <p:nvPicPr>
          <p:cNvPr id="3" name="Picture 4" descr="C:\Users\Andris\Desktop\MMA Réka\KÉPEK\tanítás\Bourdon 2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4860541" cy="3240360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6084168" y="1484784"/>
            <a:ext cx="25042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latin typeface="Corbel Light" pitchFamily="34" charset="0"/>
              </a:rPr>
              <a:t>Élményszerű </a:t>
            </a:r>
          </a:p>
          <a:p>
            <a:r>
              <a:rPr lang="hu-HU" sz="3200" dirty="0" smtClean="0">
                <a:latin typeface="Corbel Light" pitchFamily="34" charset="0"/>
              </a:rPr>
              <a:t>népdaloktatás</a:t>
            </a:r>
            <a:endParaRPr lang="hu-HU" sz="3200" dirty="0">
              <a:latin typeface="Corbel Light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1097</TotalTime>
  <Words>42</Words>
  <Application>Microsoft Office PowerPoint</Application>
  <PresentationFormat>Diavetítés a képernyőre (4:3 oldalarány)</PresentationFormat>
  <Paragraphs>14</Paragraphs>
  <Slides>7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Soós Réka  népdalénekes népi ének tanár</vt:lpstr>
      <vt:lpstr>2. dia</vt:lpstr>
      <vt:lpstr>A Sebő-együttes alábbi lemezein közreműködöm:</vt:lpstr>
      <vt:lpstr>4. dia</vt:lpstr>
      <vt:lpstr>5. dia</vt:lpstr>
      <vt:lpstr>6. dia</vt:lpstr>
      <vt:lpstr>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Soós Réka  népdalénekes népi ének tanár</dc:title>
  <dc:creator>Andris</dc:creator>
  <cp:lastModifiedBy>Andris</cp:lastModifiedBy>
  <cp:revision>49</cp:revision>
  <dcterms:created xsi:type="dcterms:W3CDTF">2023-03-01T12:04:19Z</dcterms:created>
  <dcterms:modified xsi:type="dcterms:W3CDTF">2023-03-27T11:27:48Z</dcterms:modified>
</cp:coreProperties>
</file>