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10" autoAdjust="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45C80E4-F63C-184F-0598-53F0BD431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0357C93-5CAA-752A-95F6-032807FFC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8A5463C-C19D-FD13-B15F-1DC4B68A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39B448C-ADCB-3183-5BB1-EB2C0DFA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6BF9F0A-8B59-9182-2104-45A6E36C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41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CA44CEC-7033-6417-F463-3E313C24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5C545D0A-9AEC-ECB5-385C-B5A503454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B2AF6E6-8F1C-5CAB-97A8-FC04E6FF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7CAAAB6-361A-FB6F-BBA7-B633FFDC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2BD53ED-AAFB-D040-AADF-341C34D8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749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DF91F0AC-F11C-8470-3F99-E7ED94422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E54AF7C9-7FD6-6E1E-1C5D-B4478C247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2541604-4521-79DC-0F52-2D719E1B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05468D1-056C-A536-B31A-2362BB59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91B4AB2-83E1-43BC-17A2-09D79BED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124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56FDDE7-ABA8-BFFA-10F4-EB6C67BFA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34D0E3E-2D1D-1089-8092-0D435523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807B330-D6D6-D598-98E1-2B8DF05A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DA39197-8ACE-E459-A439-CDC16F25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A917EE9-1D7B-1C85-73DB-A89B4B17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0966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EA3C8C9-46EF-F56B-6876-B5963119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ECFADD9-634F-8578-73B0-BFAD3083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34889EE-BEDC-3F75-41F9-7F1354FA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0A65DCF-1BC5-11E4-3957-932D47CB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B649D9C-BC66-DA47-DE31-41DBB445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879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5FEF689-843F-4148-9F56-EAE10EDF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96EC184-23C4-6CED-EADE-096309347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0F257E4-8B28-188B-8560-1689D288E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71267F5-EF8E-1C69-8EA7-90BAF607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65F3E148-60B1-BDF7-52C4-6C5DA4DB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B3FB08E-4220-FCBF-7095-61C9214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642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186276B-0092-E4FB-261C-B4B84C8F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0BD9634-95E9-D315-036D-78D7AA1CA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6C5CB1F-2407-EDF7-C48E-7F18801C7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BDAFDD38-067E-4FD1-2144-4E492780A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21A94499-FF50-4898-2ED5-36D08275A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B2ABA75E-8129-B765-603D-184E8A75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4B58E9A6-4245-2851-0475-65DB33D9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D2564DEF-CF42-C337-22AC-830F0B1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668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1EDB203-3ED0-7856-6DEB-E1D59A31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8E7DBC0C-1840-5330-872A-6EE50248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39097943-EFD8-941B-9308-B9AAE6AE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36D78F3B-682E-D741-0525-4D754F5C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561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018AB247-42FF-45F2-97E4-253F282E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16444130-5318-8E37-48E9-EFB019EC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D460794-2ED3-C05F-E35A-77D40289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69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4A905CC-B16C-45C1-B40D-67826E16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361E479-929D-40AA-59CA-7DF14E90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E503F3C5-13BE-2DF6-8E93-EA6411906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84FC7DB-B065-1FE9-CE65-F1D4ED4E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31378AF-9915-9842-DAA2-99DD8CAF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6999F2B-476C-AEAF-AE89-EC2CE7C0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414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512E6A8-FC1C-DBD3-23EA-AADCC480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C8082631-77CE-5CBA-7B62-13E359858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57F632F3-9717-38D7-3892-04FFEAE51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0F31C16A-5737-8B00-0B1C-9D405803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25FD52A-DF5A-793D-DCA0-53F66D6C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E9B0818-D8AD-AA7F-1C87-92FCF026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4467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155F25C1-748F-2827-EAD4-823BEC0B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CC4B5E3-89B1-635F-251F-B499CF3C1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487DE2A-AA03-78FA-A49A-354D547BE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C4AC-3573-4337-BC83-3BC2DC90E31D}" type="datetimeFigureOut">
              <a:rPr lang="hu-HU" smtClean="0"/>
              <a:pPr/>
              <a:t>2025. 02. 18.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7CE37C1-D462-64BD-7C54-912210581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75F24AC-2B17-C243-D4CD-E4CA5982B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9B33-BF92-450D-8D3B-1BA58897F3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203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dEXZEHnVhN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qRrV-jF_u8&amp;t=44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_XPC9Zwzxp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folkmagazin/docs/mag17_6/28" TargetMode="External"/><Relationship Id="rId2" Type="http://schemas.openxmlformats.org/officeDocument/2006/relationships/hyperlink" Target="https://issuu.com/folkmagazin/docs/mag12_1/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OLYEZ54Q2c" TargetMode="External"/><Relationship Id="rId3" Type="http://schemas.openxmlformats.org/officeDocument/2006/relationships/hyperlink" Target="https://www.youtube.com/watch?v=ZQwTuPdWp8c" TargetMode="External"/><Relationship Id="rId7" Type="http://schemas.openxmlformats.org/officeDocument/2006/relationships/hyperlink" Target="https://www.youtube.com/watch?v=pJ0XL_j-GBk" TargetMode="External"/><Relationship Id="rId2" Type="http://schemas.openxmlformats.org/officeDocument/2006/relationships/hyperlink" Target="https://www.youtube.com/watch?v=NMuNP0LDDv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1__1oW-RV4" TargetMode="External"/><Relationship Id="rId5" Type="http://schemas.openxmlformats.org/officeDocument/2006/relationships/hyperlink" Target="https://www.youtube.com/watch?v=nO30RBh0eBA" TargetMode="External"/><Relationship Id="rId4" Type="http://schemas.openxmlformats.org/officeDocument/2006/relationships/hyperlink" Target="https://www.youtube.com/watch?v=dVnN7ma6b_Q" TargetMode="Externa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pPoVv7QZDdQ&amp;t=17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plvfEJtMy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oggdg3yw08&amp;t=1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Ba4buhgGcT4&amp;t=5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93C9BAF-5202-9229-08E7-941346B64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43813"/>
            <a:ext cx="12191999" cy="2621901"/>
          </a:xfrm>
        </p:spPr>
        <p:txBody>
          <a:bodyPr/>
          <a:lstStyle/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Gyűjtés- feldolgozás- színpadra állítás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5E36BDB8-BD89-F99D-78F8-74FE7AFD8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6767"/>
            <a:ext cx="9144000" cy="1068355"/>
          </a:xfrm>
        </p:spPr>
        <p:txBody>
          <a:bodyPr>
            <a:noAutofit/>
          </a:bodyPr>
          <a:lstStyle/>
          <a:p>
            <a:r>
              <a:rPr lang="hu-HU" sz="3200" dirty="0"/>
              <a:t>Pályázati portfólió</a:t>
            </a:r>
          </a:p>
          <a:p>
            <a:r>
              <a:rPr lang="hu-HU" sz="3200" dirty="0"/>
              <a:t>Farkas Tamás</a:t>
            </a:r>
          </a:p>
        </p:txBody>
      </p:sp>
    </p:spTree>
    <p:extLst>
      <p:ext uri="{BB962C8B-B14F-4D97-AF65-F5344CB8AC3E}">
        <p14:creationId xmlns:p14="http://schemas.microsoft.com/office/powerpoint/2010/main" xmlns="" val="27629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69228CD-B047-0F71-AAB4-B92DADC6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395"/>
            <a:ext cx="12192000" cy="1597382"/>
          </a:xfrm>
        </p:spPr>
        <p:txBody>
          <a:bodyPr/>
          <a:lstStyle/>
          <a:p>
            <a:pPr algn="ctr"/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197E52C-2B91-6374-E2DE-28CCBA7F2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57200"/>
            <a:ext cx="10515600" cy="6350405"/>
          </a:xfrm>
        </p:spPr>
        <p:txBody>
          <a:bodyPr>
            <a:normAutofit/>
          </a:bodyPr>
          <a:lstStyle/>
          <a:p>
            <a:r>
              <a:rPr lang="hu-HU" dirty="0"/>
              <a:t>„</a:t>
            </a:r>
            <a:r>
              <a:rPr lang="hu-HU" i="1" dirty="0"/>
              <a:t>Fehér Foltok</a:t>
            </a:r>
            <a:r>
              <a:rPr lang="hu-HU" dirty="0"/>
              <a:t>”</a:t>
            </a:r>
            <a:r>
              <a:rPr lang="hu-HU" sz="2200" dirty="0"/>
              <a:t>- táncszínházi előadás, Bekecs Néptáncszínház- </a:t>
            </a:r>
            <a:r>
              <a:rPr lang="hu-HU" sz="2200" dirty="0" err="1"/>
              <a:t>Nyárádszereda</a:t>
            </a:r>
            <a:r>
              <a:rPr lang="hu-HU" sz="2200" dirty="0"/>
              <a:t>- 2020</a:t>
            </a:r>
          </a:p>
          <a:p>
            <a:pPr>
              <a:lnSpc>
                <a:spcPct val="150000"/>
              </a:lnSpc>
            </a:pPr>
            <a:r>
              <a:rPr lang="hu-HU" dirty="0"/>
              <a:t>„</a:t>
            </a:r>
            <a:r>
              <a:rPr lang="hu-HU" i="1" dirty="0"/>
              <a:t>Reliktum</a:t>
            </a:r>
            <a:r>
              <a:rPr lang="hu-HU" dirty="0"/>
              <a:t>”- </a:t>
            </a:r>
            <a:r>
              <a:rPr lang="hu-HU" sz="2200" dirty="0"/>
              <a:t>folklórműsor, Bekecs Néptáncszínház- </a:t>
            </a:r>
            <a:r>
              <a:rPr lang="hu-HU" sz="2200" dirty="0" err="1"/>
              <a:t>Nyárádszereda</a:t>
            </a:r>
            <a:r>
              <a:rPr lang="hu-HU" sz="2200" dirty="0"/>
              <a:t>- 2021</a:t>
            </a:r>
          </a:p>
          <a:p>
            <a:pPr marL="0" indent="0">
              <a:buNone/>
            </a:pP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hu-HU" sz="2400" dirty="0"/>
              <a:t> </a:t>
            </a:r>
            <a:r>
              <a:rPr lang="hu-HU" sz="2400" dirty="0">
                <a:hlinkClick r:id="rId2"/>
              </a:rPr>
              <a:t>https://www.youtube.com/watch?v=dEXZEHnVhNM</a:t>
            </a:r>
            <a:r>
              <a:rPr lang="hu-HU" sz="24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BDEE5F0-BFD8-97AA-2652-FAA8901A3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843" y="1872015"/>
            <a:ext cx="8080311" cy="40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10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3F3ED86-9B5A-C7C3-B3B9-C33539B8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7" y="245907"/>
            <a:ext cx="10990986" cy="19687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/>
              <a:t>„</a:t>
            </a:r>
            <a:r>
              <a:rPr lang="hu-HU" i="1" dirty="0"/>
              <a:t>Ékes Gyergyó</a:t>
            </a:r>
            <a:r>
              <a:rPr lang="hu-HU" dirty="0"/>
              <a:t>”- </a:t>
            </a:r>
            <a:r>
              <a:rPr lang="hu-HU" sz="2200" dirty="0"/>
              <a:t>folklórműsor, Hargita Nemzeti Székely Népi Együttes- Csíkszereda, 2020</a:t>
            </a:r>
          </a:p>
          <a:p>
            <a:pPr>
              <a:lnSpc>
                <a:spcPct val="150000"/>
              </a:lnSpc>
            </a:pPr>
            <a:r>
              <a:rPr lang="hu-HU" dirty="0"/>
              <a:t>„</a:t>
            </a:r>
            <a:r>
              <a:rPr lang="hu-HU" i="1" dirty="0"/>
              <a:t>Életkerék</a:t>
            </a:r>
            <a:r>
              <a:rPr lang="hu-HU" dirty="0"/>
              <a:t>”- </a:t>
            </a:r>
            <a:r>
              <a:rPr lang="hu-HU" sz="2200" dirty="0"/>
              <a:t>gyermek és ifjúsági interaktív folklórműsor, Hargita Nemzeti Székely Népi Együttes- Csíkszereda, 2022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30C1F1F-5462-8FC4-C796-ECD230D97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371" y="2332652"/>
            <a:ext cx="4102361" cy="416145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C5F842F9-E27E-22EF-A5AC-0BD7FE06D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172" y="2332653"/>
            <a:ext cx="3723459" cy="41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84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E99A5FF-44D6-8F90-3D3E-B7D184E5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0" y="462116"/>
            <a:ext cx="9790180" cy="4770950"/>
          </a:xfrm>
        </p:spPr>
        <p:txBody>
          <a:bodyPr>
            <a:normAutofit/>
          </a:bodyPr>
          <a:lstStyle/>
          <a:p>
            <a:r>
              <a:rPr lang="hu-HU" sz="2400" i="1" dirty="0"/>
              <a:t>„497”- </a:t>
            </a:r>
            <a:r>
              <a:rPr lang="hu-HU" sz="2000" dirty="0"/>
              <a:t>táncszínházi performance előadás, Aradi Kamaraszínház/ Tabán Táncegyüttes- Arad/ Békéscsaba, 2022</a:t>
            </a:r>
          </a:p>
          <a:p>
            <a:r>
              <a:rPr lang="hu-HU" sz="2400" i="1" dirty="0"/>
              <a:t>„ECCE HOMO”- </a:t>
            </a:r>
            <a:r>
              <a:rPr lang="hu-HU" sz="2000" dirty="0"/>
              <a:t>táncszínházi előadás, Háromszék Táncegyüttes- Sepsiszentgyörgy, 2024</a:t>
            </a:r>
          </a:p>
          <a:p>
            <a:pPr marL="0" indent="0">
              <a:buNone/>
            </a:pPr>
            <a:r>
              <a:rPr lang="hu-HU" sz="2400" dirty="0"/>
              <a:t> 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FD6F5B0-5210-8451-C50E-D8BBBE852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959" y="1966192"/>
            <a:ext cx="3630421" cy="381412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E0D5BEB2-773D-766E-942C-DD9CFF4BD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358" y="1966192"/>
            <a:ext cx="3520753" cy="393075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80907E5B-E062-CB24-2817-7B6D864D7887}"/>
              </a:ext>
            </a:extLst>
          </p:cNvPr>
          <p:cNvSpPr txBox="1"/>
          <p:nvPr/>
        </p:nvSpPr>
        <p:spPr>
          <a:xfrm>
            <a:off x="2326042" y="6026318"/>
            <a:ext cx="870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400" dirty="0">
                <a:hlinkClick r:id="rId4"/>
              </a:rPr>
              <a:t> https://www.youtube.com/watch?v=UqRrV-jF_u8&amp;t=44s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4601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60079"/>
            <a:ext cx="10515600" cy="5316884"/>
          </a:xfrm>
        </p:spPr>
        <p:txBody>
          <a:bodyPr/>
          <a:lstStyle/>
          <a:p>
            <a:r>
              <a:rPr lang="hu-HU" dirty="0" smtClean="0"/>
              <a:t>„Táncolva öröklődik”- folklór </a:t>
            </a:r>
            <a:r>
              <a:rPr lang="hu-HU" dirty="0" smtClean="0"/>
              <a:t>előadás</a:t>
            </a:r>
            <a:r>
              <a:rPr lang="hu-HU" dirty="0" smtClean="0"/>
              <a:t>, Bekecs Táncszínház, </a:t>
            </a:r>
            <a:r>
              <a:rPr lang="hu-HU" dirty="0" smtClean="0"/>
              <a:t>2025</a:t>
            </a:r>
          </a:p>
          <a:p>
            <a:endParaRPr lang="hu-HU" dirty="0" smtClean="0"/>
          </a:p>
          <a:p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sz="2400" dirty="0" smtClean="0"/>
          </a:p>
          <a:p>
            <a:pPr algn="ctr">
              <a:buFont typeface="Wingdings" pitchFamily="2" charset="2"/>
              <a:buChar char="v"/>
            </a:pPr>
            <a:r>
              <a:rPr lang="hu-HU" sz="2400" dirty="0" smtClean="0">
                <a:hlinkClick r:id="rId2"/>
              </a:rPr>
              <a:t>https://www.youtube.com/watch?v=_XPC9ZwzxpQ</a:t>
            </a:r>
            <a:endParaRPr lang="hu-HU" sz="2400" dirty="0"/>
          </a:p>
        </p:txBody>
      </p:sp>
      <p:pic>
        <p:nvPicPr>
          <p:cNvPr id="5" name="Kép 4" descr="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7632" y="1828800"/>
            <a:ext cx="5995447" cy="3199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A748AC0-44ED-26EA-8837-BC23E12F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971"/>
            <a:ext cx="10515600" cy="101413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Koreográfusi munkák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5610D4C-C289-9A21-11AD-FD7C38BF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2"/>
            <a:ext cx="10515600" cy="51445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i="1" dirty="0"/>
              <a:t>„Ősvigasztalás”- </a:t>
            </a:r>
            <a:r>
              <a:rPr lang="hu-HU" sz="2400" dirty="0"/>
              <a:t>színmű, Jókai Színház- Békéscsaba, 2017</a:t>
            </a:r>
          </a:p>
          <a:p>
            <a:pPr>
              <a:lnSpc>
                <a:spcPct val="150000"/>
              </a:lnSpc>
            </a:pPr>
            <a:r>
              <a:rPr lang="hu-HU" i="1" dirty="0"/>
              <a:t>„</a:t>
            </a:r>
            <a:r>
              <a:rPr lang="hu-HU" i="1" dirty="0" err="1"/>
              <a:t>Ţara</a:t>
            </a:r>
            <a:r>
              <a:rPr lang="hu-HU" i="1" dirty="0"/>
              <a:t> </a:t>
            </a:r>
            <a:r>
              <a:rPr lang="hu-HU" i="1" dirty="0" err="1"/>
              <a:t>lui</a:t>
            </a:r>
            <a:r>
              <a:rPr lang="hu-HU" i="1" dirty="0"/>
              <a:t> </a:t>
            </a:r>
            <a:r>
              <a:rPr lang="hu-HU" i="1" dirty="0" err="1"/>
              <a:t>Guffi</a:t>
            </a:r>
            <a:r>
              <a:rPr lang="hu-HU" i="1" dirty="0"/>
              <a:t>”- </a:t>
            </a:r>
            <a:r>
              <a:rPr lang="hu-HU" sz="2400" dirty="0"/>
              <a:t>színmű, </a:t>
            </a:r>
            <a:r>
              <a:rPr lang="hu-HU" sz="2400" dirty="0" err="1"/>
              <a:t>Teatrul</a:t>
            </a:r>
            <a:r>
              <a:rPr lang="hu-HU" sz="2400" dirty="0"/>
              <a:t> </a:t>
            </a:r>
            <a:r>
              <a:rPr lang="hu-HU" sz="2400" dirty="0" err="1"/>
              <a:t>Bacovia</a:t>
            </a:r>
            <a:r>
              <a:rPr lang="hu-HU" sz="2400" dirty="0"/>
              <a:t>- </a:t>
            </a:r>
            <a:r>
              <a:rPr lang="hu-HU" sz="2400" dirty="0" err="1"/>
              <a:t>Bákó</a:t>
            </a:r>
            <a:r>
              <a:rPr lang="hu-HU" sz="2400" dirty="0"/>
              <a:t>, 2018</a:t>
            </a:r>
          </a:p>
          <a:p>
            <a:pPr>
              <a:lnSpc>
                <a:spcPct val="150000"/>
              </a:lnSpc>
            </a:pPr>
            <a:r>
              <a:rPr lang="hu-HU" i="1" dirty="0"/>
              <a:t>Móricz Zsigmond: A </a:t>
            </a:r>
            <a:r>
              <a:rPr lang="hu-HU" i="1" dirty="0" err="1"/>
              <a:t>zördög</a:t>
            </a:r>
            <a:r>
              <a:rPr lang="hu-HU" i="1" dirty="0"/>
              <a:t>- </a:t>
            </a:r>
            <a:r>
              <a:rPr lang="hu-HU" sz="2400" dirty="0"/>
              <a:t>színmű, Aradi Kamaraszínház- Arad, 2019</a:t>
            </a:r>
          </a:p>
          <a:p>
            <a:pPr>
              <a:lnSpc>
                <a:spcPct val="110000"/>
              </a:lnSpc>
            </a:pPr>
            <a:r>
              <a:rPr lang="hu-HU" i="1" dirty="0"/>
              <a:t>„Elmúlt időkből”- </a:t>
            </a:r>
            <a:r>
              <a:rPr lang="hu-HU" i="1" dirty="0" err="1"/>
              <a:t>Bartók&amp;Folk</a:t>
            </a:r>
            <a:r>
              <a:rPr lang="hu-HU" i="1" dirty="0"/>
              <a:t>- </a:t>
            </a:r>
            <a:r>
              <a:rPr lang="hu-HU" sz="2400" dirty="0"/>
              <a:t>táncszínházi előadás, Duna Művészegyüttes- Budapest, 2019</a:t>
            </a:r>
          </a:p>
          <a:p>
            <a:pPr>
              <a:lnSpc>
                <a:spcPct val="100000"/>
              </a:lnSpc>
            </a:pPr>
            <a:r>
              <a:rPr lang="hu-HU" dirty="0"/>
              <a:t>„</a:t>
            </a:r>
            <a:r>
              <a:rPr lang="hu-HU" i="1" dirty="0"/>
              <a:t>Vágják az erdei utat”- </a:t>
            </a:r>
            <a:r>
              <a:rPr lang="hu-HU" sz="2400" dirty="0"/>
              <a:t>folklórműsor, Háromszék Táncegyüttes- Sepsiszentgyörgy, 2020</a:t>
            </a:r>
          </a:p>
          <a:p>
            <a:pPr>
              <a:lnSpc>
                <a:spcPct val="150000"/>
              </a:lnSpc>
            </a:pPr>
            <a:r>
              <a:rPr lang="hu-HU" i="1" dirty="0"/>
              <a:t>„János vitéz”- </a:t>
            </a:r>
            <a:r>
              <a:rPr lang="hu-HU" sz="2400" dirty="0"/>
              <a:t>táncszínházi előadás, Nagyvárad Táncegyüttes- Nagyvárad, 2020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828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4A74D96-CCF0-80C4-4957-D90DBA4E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32" y="444718"/>
            <a:ext cx="11029335" cy="18820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„</a:t>
            </a:r>
            <a:r>
              <a:rPr lang="hu-HU" i="1" dirty="0"/>
              <a:t>Átöltözés</a:t>
            </a:r>
            <a:r>
              <a:rPr lang="hu-HU" dirty="0"/>
              <a:t>”- </a:t>
            </a:r>
            <a:r>
              <a:rPr lang="hu-HU" sz="2400" dirty="0"/>
              <a:t>táncszínházi előadás, Háromszék Táncegyüttes, Sepsiszentgyörgy, 2021</a:t>
            </a:r>
          </a:p>
          <a:p>
            <a:pPr>
              <a:lnSpc>
                <a:spcPct val="150000"/>
              </a:lnSpc>
            </a:pPr>
            <a:r>
              <a:rPr lang="hu-HU" i="1" dirty="0"/>
              <a:t>„Szépséges Mezőség”- </a:t>
            </a:r>
            <a:r>
              <a:rPr lang="hu-HU" sz="2400" dirty="0"/>
              <a:t>folklórműsor, Duna Művészegyüttes, Budapest, </a:t>
            </a:r>
            <a:r>
              <a:rPr lang="hu-HU" sz="2400" dirty="0" smtClean="0"/>
              <a:t>2021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3CF0BA9-C517-578D-3D8D-B13F20026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583" y="2652665"/>
            <a:ext cx="5270764" cy="3968845"/>
          </a:xfrm>
          <a:prstGeom prst="rect">
            <a:avLst/>
          </a:prstGeom>
        </p:spPr>
      </p:pic>
      <p:pic>
        <p:nvPicPr>
          <p:cNvPr id="4" name="Kép 3" descr="469793581_1114529427345742_415367128976412437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4998" y="2661719"/>
            <a:ext cx="5728993" cy="39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77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278AACF-C65E-0E90-463C-1FDBFB00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61" y="334297"/>
            <a:ext cx="10390239" cy="2094271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„</a:t>
            </a:r>
            <a:r>
              <a:rPr lang="hu-HU" i="1" dirty="0" err="1"/>
              <a:t>Tóték</a:t>
            </a:r>
            <a:r>
              <a:rPr lang="hu-HU" dirty="0"/>
              <a:t>”- </a:t>
            </a:r>
            <a:r>
              <a:rPr lang="hu-HU" sz="2400" dirty="0"/>
              <a:t>táncszínházi előadás, Bekecs Néptáncszínház- </a:t>
            </a:r>
            <a:r>
              <a:rPr lang="hu-HU" sz="2400" dirty="0" err="1"/>
              <a:t>Nyárádszereda</a:t>
            </a:r>
            <a:r>
              <a:rPr lang="hu-HU" sz="2400" dirty="0"/>
              <a:t>, 2022</a:t>
            </a:r>
          </a:p>
          <a:p>
            <a:r>
              <a:rPr lang="hu-HU" i="1" dirty="0"/>
              <a:t>„Tánckincs”- </a:t>
            </a:r>
            <a:r>
              <a:rPr lang="hu-HU" sz="2400" dirty="0"/>
              <a:t>interaktív ifjúsági folklórműsor, Háromszék Táncegyüttes- Sepsiszentgyörgy, 2023</a:t>
            </a:r>
          </a:p>
          <a:p>
            <a:r>
              <a:rPr lang="hu-HU" i="1" dirty="0"/>
              <a:t>„Istenes”- </a:t>
            </a:r>
            <a:r>
              <a:rPr lang="hu-HU" sz="2400" dirty="0"/>
              <a:t>táncszínházi előadás, Nagyvárad Táncegyüttes, Nagyvárad, </a:t>
            </a:r>
            <a:r>
              <a:rPr lang="hu-HU" sz="2400" dirty="0" smtClean="0"/>
              <a:t>2023</a:t>
            </a:r>
          </a:p>
          <a:p>
            <a:r>
              <a:rPr lang="hu-HU" i="1" dirty="0" smtClean="0"/>
              <a:t>„</a:t>
            </a:r>
            <a:r>
              <a:rPr lang="hu-HU" i="1" dirty="0" err="1" smtClean="0"/>
              <a:t>Székelykapu</a:t>
            </a:r>
            <a:r>
              <a:rPr lang="hu-HU" i="1" dirty="0" smtClean="0"/>
              <a:t>”- </a:t>
            </a:r>
            <a:r>
              <a:rPr lang="hu-HU" sz="2400" dirty="0" smtClean="0"/>
              <a:t>táncszínházi előadás, Duna Művészegyüttes, Budapest, </a:t>
            </a:r>
            <a:r>
              <a:rPr lang="hu-HU" sz="2400" dirty="0" smtClean="0"/>
              <a:t>2024</a:t>
            </a:r>
            <a:endParaRPr lang="hu-HU" sz="2400" dirty="0" smtClean="0"/>
          </a:p>
          <a:p>
            <a:endParaRPr lang="hu-HU"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B58EB02-6BF5-79A6-22D3-D8968725B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848" y="2791097"/>
            <a:ext cx="3626855" cy="391890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734DD28-5651-586E-362E-DD9C03BCA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085" y="2782044"/>
            <a:ext cx="3626855" cy="39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98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42DDE9F-DEC3-9AEB-0845-30560E7B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245" y="178789"/>
            <a:ext cx="3972232" cy="1004719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Publikációk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C4E35CA-B553-5A77-FC2B-4001BD85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031"/>
            <a:ext cx="10515600" cy="24837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dirty="0"/>
              <a:t>„</a:t>
            </a:r>
            <a:r>
              <a:rPr lang="hu-HU" i="1" dirty="0"/>
              <a:t>Gyűjtések Arad- megyében”- </a:t>
            </a:r>
            <a:r>
              <a:rPr lang="hu-HU" sz="2400" dirty="0" err="1"/>
              <a:t>FolkMagazin</a:t>
            </a:r>
            <a:r>
              <a:rPr lang="hu-HU" sz="2400" dirty="0"/>
              <a:t>, 2012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u-HU" sz="2000" dirty="0"/>
              <a:t> </a:t>
            </a:r>
            <a:r>
              <a:rPr lang="hu-HU" sz="2000" dirty="0">
                <a:hlinkClick r:id="rId2"/>
              </a:rPr>
              <a:t>https://issuu.com/folkmagazin/docs/mag12_1/14</a:t>
            </a:r>
            <a:r>
              <a:rPr lang="hu-HU" sz="2000" dirty="0"/>
              <a:t> </a:t>
            </a:r>
          </a:p>
          <a:p>
            <a:pPr>
              <a:lnSpc>
                <a:spcPct val="100000"/>
              </a:lnSpc>
            </a:pPr>
            <a:r>
              <a:rPr lang="hu-HU" i="1" dirty="0"/>
              <a:t>„Recenzió”- </a:t>
            </a:r>
            <a:r>
              <a:rPr lang="hu-HU" sz="2400" dirty="0"/>
              <a:t>Zempléni Múzsa, 2015</a:t>
            </a:r>
          </a:p>
          <a:p>
            <a:pPr>
              <a:lnSpc>
                <a:spcPct val="100000"/>
              </a:lnSpc>
            </a:pPr>
            <a:r>
              <a:rPr lang="hu-HU" sz="2400" dirty="0"/>
              <a:t>„</a:t>
            </a:r>
            <a:r>
              <a:rPr lang="hu-HU" i="1" dirty="0"/>
              <a:t>Gyűjtések a Gyergyói- medencében”- </a:t>
            </a:r>
            <a:r>
              <a:rPr lang="hu-HU" sz="2400" dirty="0" err="1"/>
              <a:t>FolkMagazin</a:t>
            </a:r>
            <a:r>
              <a:rPr lang="hu-HU" sz="2400" dirty="0"/>
              <a:t>, 2017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u-HU" sz="2000" dirty="0"/>
              <a:t> </a:t>
            </a:r>
            <a:r>
              <a:rPr lang="hu-HU" sz="2000" dirty="0">
                <a:hlinkClick r:id="rId3"/>
              </a:rPr>
              <a:t>https://issuu.com/folkmagazin/docs/mag17_6/28</a:t>
            </a:r>
            <a:r>
              <a:rPr lang="hu-HU" sz="1600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4D007F7-8152-1F08-D053-214040F5B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431" y="3601665"/>
            <a:ext cx="5131836" cy="307754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A3D6A13F-83AB-30A2-F4EE-8D94EAB84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31211"/>
            <a:ext cx="487816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59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072B89D-398C-ECD3-6613-39779463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414" y="581122"/>
            <a:ext cx="9295172" cy="44245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gyűjtések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C31B063-6432-E8C5-244C-280930F1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4" y="1309518"/>
            <a:ext cx="6323346" cy="5101738"/>
          </a:xfrm>
        </p:spPr>
        <p:txBody>
          <a:bodyPr>
            <a:normAutofit/>
          </a:bodyPr>
          <a:lstStyle/>
          <a:p>
            <a:r>
              <a:rPr lang="hu-HU" sz="2400" dirty="0"/>
              <a:t> </a:t>
            </a:r>
            <a:r>
              <a:rPr lang="hu-HU" sz="2400" i="1" dirty="0" err="1"/>
              <a:t>Mácsa</a:t>
            </a:r>
            <a:r>
              <a:rPr lang="hu-HU" sz="2400" dirty="0"/>
              <a:t>, Arad- megye- 2005. 06. 04.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hlinkClick r:id="rId2"/>
              </a:rPr>
              <a:t>https://www.youtube.com/watch?v=NMuNP0LDDvw</a:t>
            </a:r>
            <a:r>
              <a:rPr lang="hu-HU" sz="1500" dirty="0"/>
              <a:t> </a:t>
            </a:r>
          </a:p>
          <a:p>
            <a:r>
              <a:rPr lang="hu-HU" sz="2400" dirty="0"/>
              <a:t> </a:t>
            </a:r>
            <a:r>
              <a:rPr lang="hu-HU" sz="2400" i="1" dirty="0" err="1"/>
              <a:t>Mezőszopor</a:t>
            </a:r>
            <a:r>
              <a:rPr lang="hu-HU" sz="2400" i="1" dirty="0"/>
              <a:t>,</a:t>
            </a:r>
            <a:r>
              <a:rPr lang="hu-HU" sz="2400" dirty="0"/>
              <a:t> Kolozs- megye- 2010. 08. 22.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hlinkClick r:id="rId3"/>
              </a:rPr>
              <a:t>https://www.youtube.com/watch?v=ZQwTuPdWp8c</a:t>
            </a:r>
            <a:r>
              <a:rPr lang="hu-HU" sz="1500" dirty="0"/>
              <a:t> </a:t>
            </a:r>
          </a:p>
          <a:p>
            <a:r>
              <a:rPr lang="hu-HU" sz="2400" i="1" dirty="0"/>
              <a:t>Virágosvölgy, </a:t>
            </a:r>
            <a:r>
              <a:rPr lang="hu-HU" sz="2400" dirty="0"/>
              <a:t>Kolozs- megye- 2011. 04. 25.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hlinkClick r:id="rId4"/>
              </a:rPr>
              <a:t>https://www.youtube.com/watch?v=dVnN7ma6b_Q</a:t>
            </a:r>
            <a:r>
              <a:rPr lang="hu-HU" sz="1500" dirty="0"/>
              <a:t> </a:t>
            </a:r>
          </a:p>
          <a:p>
            <a:r>
              <a:rPr lang="hu-HU" sz="2400" dirty="0"/>
              <a:t> </a:t>
            </a:r>
            <a:r>
              <a:rPr lang="hu-HU" sz="2400" i="1" dirty="0" err="1"/>
              <a:t>Keszend</a:t>
            </a:r>
            <a:r>
              <a:rPr lang="hu-HU" sz="2400" i="1" dirty="0"/>
              <a:t>,</a:t>
            </a:r>
            <a:r>
              <a:rPr lang="hu-HU" sz="2400" dirty="0"/>
              <a:t> Arad- megye- 2011. 11. 12.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hlinkClick r:id="rId5"/>
              </a:rPr>
              <a:t>https://www.youtube.com/watch?v=nO30RBh0eBA</a:t>
            </a:r>
            <a:r>
              <a:rPr lang="hu-HU" sz="1500" dirty="0"/>
              <a:t> </a:t>
            </a:r>
          </a:p>
          <a:p>
            <a:r>
              <a:rPr lang="hu-HU" sz="2400" dirty="0"/>
              <a:t> </a:t>
            </a:r>
            <a:r>
              <a:rPr lang="hu-HU" sz="2400" i="1" dirty="0" err="1"/>
              <a:t>Szilágyszér</a:t>
            </a:r>
            <a:r>
              <a:rPr lang="hu-HU" sz="2400" dirty="0"/>
              <a:t>, Szilágy- megye- 2013. 04. 03.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hlinkClick r:id="rId6"/>
              </a:rPr>
              <a:t>https://www.youtube.com/watch?v=81__1oW-RV4</a:t>
            </a:r>
            <a:r>
              <a:rPr lang="hu-HU" sz="1500" dirty="0"/>
              <a:t> </a:t>
            </a:r>
          </a:p>
          <a:p>
            <a:r>
              <a:rPr lang="hu-HU" sz="2400" dirty="0"/>
              <a:t> </a:t>
            </a:r>
            <a:r>
              <a:rPr lang="hu-HU" sz="2400" i="1" dirty="0"/>
              <a:t>Gyergyóremete</a:t>
            </a:r>
            <a:r>
              <a:rPr lang="hu-HU" sz="2400" dirty="0"/>
              <a:t>, Hargita- megye- 2013. 08. 07.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hlinkClick r:id="rId7"/>
              </a:rPr>
              <a:t>https://www.youtube.com/watch?v=pJ0XL_j-GBk</a:t>
            </a:r>
            <a:r>
              <a:rPr lang="hu-HU" sz="1500" dirty="0"/>
              <a:t> </a:t>
            </a:r>
          </a:p>
          <a:p>
            <a:r>
              <a:rPr lang="hu-HU" sz="2400" i="1" dirty="0"/>
              <a:t> Elek</a:t>
            </a:r>
            <a:r>
              <a:rPr lang="hu-HU" sz="2400" dirty="0"/>
              <a:t>, Békés- megye, 2017. 09. 20.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1500" dirty="0">
                <a:hlinkClick r:id="rId8"/>
              </a:rPr>
              <a:t>https://www.youtube.com/watch?v=ZOLYEZ54Q2c</a:t>
            </a:r>
            <a:r>
              <a:rPr lang="hu-HU" sz="1500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12E563B-6DC2-D6D6-0142-8A752125F2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659" y="1227899"/>
            <a:ext cx="5240695" cy="52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09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81C258C-E742-7402-65F4-4F2BBB8C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898" y="-326571"/>
            <a:ext cx="7574902" cy="2017259"/>
          </a:xfrm>
        </p:spPr>
        <p:txBody>
          <a:bodyPr/>
          <a:lstStyle/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Művészeti vezető</a:t>
            </a:r>
            <a:r>
              <a:rPr lang="hu-HU" i="1" dirty="0"/>
              <a:t/>
            </a:r>
            <a:br>
              <a:rPr lang="hu-HU" i="1" dirty="0"/>
            </a:b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0C2FFC3-C957-088E-3FE0-446A2074C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1035698"/>
            <a:ext cx="7574902" cy="560769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70000"/>
              </a:lnSpc>
            </a:pPr>
            <a:r>
              <a:rPr lang="hu-HU" sz="5500" i="1" dirty="0"/>
              <a:t>Tabán Táncegyüttes</a:t>
            </a:r>
            <a:r>
              <a:rPr lang="hu-HU" sz="5500" dirty="0"/>
              <a:t>, </a:t>
            </a:r>
            <a:r>
              <a:rPr lang="hu-HU" sz="5100" dirty="0"/>
              <a:t>Békéscsaba, 2004- </a:t>
            </a:r>
          </a:p>
          <a:p>
            <a:pPr>
              <a:lnSpc>
                <a:spcPct val="70000"/>
              </a:lnSpc>
            </a:pPr>
            <a:r>
              <a:rPr lang="hu-HU" sz="5500" i="1" dirty="0"/>
              <a:t>Magyarországi Románok Központi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sz="5500" i="1" dirty="0"/>
              <a:t>   Hagyományőrző Táncegyüttese</a:t>
            </a:r>
            <a:r>
              <a:rPr lang="hu-HU" sz="5500" dirty="0"/>
              <a:t>, </a:t>
            </a:r>
            <a:r>
              <a:rPr lang="hu-HU" sz="5100" dirty="0"/>
              <a:t>Gyula, 2010- 2013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sz="5500" dirty="0"/>
              <a:t>                                  </a:t>
            </a:r>
          </a:p>
          <a:p>
            <a:pPr marL="0" indent="0">
              <a:lnSpc>
                <a:spcPct val="70000"/>
              </a:lnSpc>
              <a:buNone/>
            </a:pPr>
            <a:endParaRPr lang="hu-HU" sz="5500" dirty="0"/>
          </a:p>
          <a:p>
            <a:pPr>
              <a:lnSpc>
                <a:spcPct val="70000"/>
              </a:lnSpc>
            </a:pPr>
            <a:r>
              <a:rPr lang="hu-HU" sz="5500" i="1" dirty="0"/>
              <a:t>Duna Művészegyüttes</a:t>
            </a:r>
            <a:r>
              <a:rPr lang="hu-HU" sz="5500" dirty="0"/>
              <a:t>, </a:t>
            </a:r>
            <a:r>
              <a:rPr lang="hu-HU" sz="5100" dirty="0"/>
              <a:t>Budapest</a:t>
            </a:r>
          </a:p>
          <a:p>
            <a:pPr>
              <a:lnSpc>
                <a:spcPct val="70000"/>
              </a:lnSpc>
            </a:pPr>
            <a:r>
              <a:rPr lang="hu-HU" sz="5500" i="1" dirty="0"/>
              <a:t>Háromszék Táncegyüttes</a:t>
            </a:r>
            <a:r>
              <a:rPr lang="hu-HU" sz="5500" dirty="0"/>
              <a:t>, </a:t>
            </a:r>
            <a:r>
              <a:rPr lang="hu-HU" sz="5100" dirty="0"/>
              <a:t>Sepsiszentgyörgy</a:t>
            </a:r>
          </a:p>
          <a:p>
            <a:pPr>
              <a:lnSpc>
                <a:spcPct val="70000"/>
              </a:lnSpc>
            </a:pPr>
            <a:r>
              <a:rPr lang="hu-HU" sz="5500" i="1" dirty="0"/>
              <a:t>Bekecs Néptáncszínház</a:t>
            </a:r>
            <a:r>
              <a:rPr lang="hu-HU" sz="5500" dirty="0"/>
              <a:t>, </a:t>
            </a:r>
            <a:r>
              <a:rPr lang="hu-HU" sz="5100" dirty="0" err="1"/>
              <a:t>Nyárádszereda</a:t>
            </a:r>
            <a:endParaRPr lang="hu-HU" sz="5100" dirty="0"/>
          </a:p>
          <a:p>
            <a:pPr>
              <a:lnSpc>
                <a:spcPct val="70000"/>
              </a:lnSpc>
            </a:pPr>
            <a:r>
              <a:rPr lang="hu-HU" sz="5500" i="1" dirty="0"/>
              <a:t>Szeged Táncegyüttes</a:t>
            </a:r>
            <a:r>
              <a:rPr lang="hu-HU" sz="5500" dirty="0"/>
              <a:t>, </a:t>
            </a:r>
            <a:r>
              <a:rPr lang="hu-HU" sz="5100" dirty="0"/>
              <a:t>Szeged</a:t>
            </a:r>
          </a:p>
          <a:p>
            <a:pPr>
              <a:lnSpc>
                <a:spcPct val="70000"/>
              </a:lnSpc>
            </a:pPr>
            <a:r>
              <a:rPr lang="hu-HU" sz="5500" i="1" dirty="0"/>
              <a:t>Debreceni Népi Együttes</a:t>
            </a:r>
            <a:r>
              <a:rPr lang="hu-HU" sz="5500" dirty="0"/>
              <a:t>, </a:t>
            </a:r>
            <a:r>
              <a:rPr lang="hu-HU" sz="5100" dirty="0"/>
              <a:t>Debrecen</a:t>
            </a:r>
          </a:p>
          <a:p>
            <a:pPr>
              <a:lnSpc>
                <a:spcPct val="70000"/>
              </a:lnSpc>
            </a:pPr>
            <a:r>
              <a:rPr lang="hu-HU" sz="5500" i="1" dirty="0"/>
              <a:t>Debreceni Hajdú Táncegyüttes</a:t>
            </a:r>
            <a:r>
              <a:rPr lang="hu-HU" sz="5500" dirty="0"/>
              <a:t>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sz="5500" dirty="0"/>
              <a:t>   </a:t>
            </a:r>
            <a:r>
              <a:rPr lang="hu-HU" sz="5100" dirty="0"/>
              <a:t>Debrecen</a:t>
            </a:r>
          </a:p>
          <a:p>
            <a:pPr>
              <a:lnSpc>
                <a:spcPct val="70000"/>
              </a:lnSpc>
            </a:pPr>
            <a:r>
              <a:rPr lang="hu-HU" sz="5500" i="1" dirty="0"/>
              <a:t>Hargita Nemzeti Székely Népi Együttes,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sz="5500" i="1" dirty="0"/>
              <a:t>   </a:t>
            </a:r>
            <a:r>
              <a:rPr lang="hu-HU" sz="5100" dirty="0"/>
              <a:t>Csíkszereda</a:t>
            </a:r>
          </a:p>
          <a:p>
            <a:pPr>
              <a:lnSpc>
                <a:spcPct val="70000"/>
              </a:lnSpc>
            </a:pPr>
            <a:r>
              <a:rPr lang="hu-HU" sz="5500" i="1" dirty="0"/>
              <a:t>Udvarhely Néptáncműhely,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sz="5500" i="1" dirty="0"/>
              <a:t>   </a:t>
            </a:r>
            <a:r>
              <a:rPr lang="hu-HU" sz="5100" dirty="0"/>
              <a:t>Székelyudvarhely</a:t>
            </a:r>
          </a:p>
          <a:p>
            <a:pPr>
              <a:lnSpc>
                <a:spcPct val="70000"/>
              </a:lnSpc>
            </a:pPr>
            <a:r>
              <a:rPr lang="hu-HU" sz="5500" i="1" dirty="0"/>
              <a:t>Nagyvárad Táncegyüttes</a:t>
            </a:r>
            <a:r>
              <a:rPr lang="hu-HU" sz="5500" dirty="0"/>
              <a:t>, </a:t>
            </a:r>
            <a:r>
              <a:rPr lang="hu-HU" sz="5100" dirty="0"/>
              <a:t>Nagyvárad</a:t>
            </a:r>
          </a:p>
          <a:p>
            <a:pPr>
              <a:lnSpc>
                <a:spcPct val="70000"/>
              </a:lnSpc>
            </a:pPr>
            <a:endParaRPr lang="hu-HU" sz="8800" dirty="0"/>
          </a:p>
          <a:p>
            <a:pPr marL="0" indent="0">
              <a:buNone/>
            </a:pPr>
            <a:endParaRPr lang="hu-HU" sz="4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1BB4096E-1AAE-B4D5-2CD4-82ABFC2DB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726" y="871003"/>
            <a:ext cx="4627984" cy="302919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0B0797C7-240B-9ED8-84AB-D0D1E03CE935}"/>
              </a:ext>
            </a:extLst>
          </p:cNvPr>
          <p:cNvSpPr txBox="1"/>
          <p:nvPr/>
        </p:nvSpPr>
        <p:spPr>
          <a:xfrm>
            <a:off x="3844213" y="1855383"/>
            <a:ext cx="3249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Táncmester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24166632-07CE-37AB-4787-E25CDA843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545" y="4027569"/>
            <a:ext cx="4721290" cy="248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01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932F508-23E8-9FF1-2098-F842993E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Néptáncos előadó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5266AB3-B28D-80CA-F5FB-BD6A2D4C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699"/>
            <a:ext cx="6939116" cy="43284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i="1" dirty="0"/>
              <a:t>Hétpróbás Táncegyüttes- </a:t>
            </a:r>
            <a:r>
              <a:rPr lang="hu-HU" sz="2400" dirty="0"/>
              <a:t>Békéscsaba, 1992</a:t>
            </a:r>
          </a:p>
          <a:p>
            <a:pPr>
              <a:lnSpc>
                <a:spcPct val="100000"/>
              </a:lnSpc>
            </a:pPr>
            <a:r>
              <a:rPr lang="hu-HU" i="1" dirty="0" err="1"/>
              <a:t>Kistabán</a:t>
            </a:r>
            <a:r>
              <a:rPr lang="hu-HU" i="1" dirty="0"/>
              <a:t>, majd Tabán Táncegyüttes-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dirty="0"/>
              <a:t>   </a:t>
            </a:r>
            <a:r>
              <a:rPr lang="hu-HU" sz="2400" dirty="0"/>
              <a:t>Békéscsaba, 1993-</a:t>
            </a:r>
          </a:p>
          <a:p>
            <a:pPr>
              <a:lnSpc>
                <a:spcPct val="150000"/>
              </a:lnSpc>
            </a:pPr>
            <a:r>
              <a:rPr lang="hu-HU" i="1" dirty="0"/>
              <a:t>Jászság Népi Együttes- </a:t>
            </a:r>
            <a:r>
              <a:rPr lang="hu-HU" sz="2400" dirty="0"/>
              <a:t>Jászberény, 2005- 2009</a:t>
            </a:r>
          </a:p>
          <a:p>
            <a:pPr>
              <a:lnSpc>
                <a:spcPct val="150000"/>
              </a:lnSpc>
            </a:pPr>
            <a:r>
              <a:rPr lang="hu-HU" i="1" dirty="0"/>
              <a:t>Fitos Dezső Társulat- </a:t>
            </a:r>
            <a:r>
              <a:rPr lang="hu-HU" sz="2400" dirty="0"/>
              <a:t>Budapest, 2012- 2016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CF8BF04-0086-130C-8BAE-00CFF8DE0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1275" y="1138335"/>
            <a:ext cx="3816832" cy="52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37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F8E7F4B-09FB-7290-CB2D-EB2D88D9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4521"/>
            <a:ext cx="10515600" cy="2185210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Munkahelyek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60F7644-4D0F-3BD3-3917-3DAE394E0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5" y="1212980"/>
            <a:ext cx="11139196" cy="4963983"/>
          </a:xfrm>
        </p:spPr>
        <p:txBody>
          <a:bodyPr>
            <a:normAutofit/>
          </a:bodyPr>
          <a:lstStyle/>
          <a:p>
            <a:r>
              <a:rPr lang="hu-HU" sz="2600" i="1" dirty="0"/>
              <a:t>Pro </a:t>
            </a:r>
            <a:r>
              <a:rPr lang="hu-HU" sz="2600" i="1" dirty="0" err="1"/>
              <a:t>Arte</a:t>
            </a:r>
            <a:r>
              <a:rPr lang="hu-HU" sz="2600" i="1" dirty="0"/>
              <a:t> Alapfokú Művészeti Iskola</a:t>
            </a:r>
            <a:r>
              <a:rPr lang="hu-HU" sz="2400" dirty="0"/>
              <a:t>, Békéscsaba, 2004- 2006</a:t>
            </a:r>
          </a:p>
          <a:p>
            <a:r>
              <a:rPr lang="hu-HU" sz="2600" i="1" dirty="0"/>
              <a:t>Békés Városi Zeneiskola</a:t>
            </a:r>
            <a:r>
              <a:rPr lang="hu-HU" sz="2400" dirty="0"/>
              <a:t>, Békés, 2006- 2009</a:t>
            </a:r>
          </a:p>
          <a:p>
            <a:r>
              <a:rPr lang="hu-HU" sz="2600" i="1" dirty="0"/>
              <a:t>Világ Virága Alapfokú Művészeti Iskola</a:t>
            </a:r>
            <a:r>
              <a:rPr lang="hu-HU" sz="2400" dirty="0"/>
              <a:t>, Vésztő, 2010- 2019</a:t>
            </a:r>
          </a:p>
          <a:p>
            <a:r>
              <a:rPr lang="hu-HU" sz="2600" i="1" dirty="0"/>
              <a:t>Tabán Néptánc Egyesület</a:t>
            </a:r>
            <a:r>
              <a:rPr lang="hu-HU" sz="2400" dirty="0"/>
              <a:t>, Békéscsaba, 2004- </a:t>
            </a:r>
          </a:p>
          <a:p>
            <a:r>
              <a:rPr lang="hu-HU" sz="2600" i="1" dirty="0"/>
              <a:t>Aradi Kamaraszínház</a:t>
            </a:r>
            <a:r>
              <a:rPr lang="hu-HU" sz="2400" dirty="0"/>
              <a:t>, Arad, 2016- </a:t>
            </a:r>
          </a:p>
          <a:p>
            <a:r>
              <a:rPr lang="hu-HU" sz="2600" i="1" dirty="0"/>
              <a:t>Sapientia Erdélyi Magyar Tudományegyetem</a:t>
            </a:r>
            <a:r>
              <a:rPr lang="hu-HU" sz="2400" dirty="0"/>
              <a:t>,</a:t>
            </a:r>
          </a:p>
          <a:p>
            <a:pPr marL="0" indent="0">
              <a:buNone/>
            </a:pPr>
            <a:r>
              <a:rPr lang="hu-HU" sz="2000" dirty="0"/>
              <a:t>    </a:t>
            </a:r>
            <a:r>
              <a:rPr lang="hu-HU" sz="2400" dirty="0"/>
              <a:t>Kolozsvár, 2023-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3B4FF49-AEAC-94A3-485C-DA6698BF2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6985" y="2565918"/>
            <a:ext cx="5390409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41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B4D1320-014A-EB5A-18B6-AA912580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2"/>
            <a:ext cx="10515600" cy="1325563"/>
          </a:xfrm>
        </p:spPr>
        <p:txBody>
          <a:bodyPr/>
          <a:lstStyle/>
          <a:p>
            <a:r>
              <a:rPr lang="hu-HU" dirty="0"/>
              <a:t>      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Külföldi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projektek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E1B5A72-D962-2E4D-7603-7F32579B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" y="1346657"/>
            <a:ext cx="11167188" cy="4730718"/>
          </a:xfrm>
        </p:spPr>
        <p:txBody>
          <a:bodyPr/>
          <a:lstStyle/>
          <a:p>
            <a:r>
              <a:rPr lang="hu-HU" sz="2600" i="1" dirty="0"/>
              <a:t> Kanada </a:t>
            </a:r>
            <a:r>
              <a:rPr lang="hu-HU" sz="2400" dirty="0"/>
              <a:t>(Toronto, Montreal ), 2008- </a:t>
            </a:r>
          </a:p>
          <a:p>
            <a:r>
              <a:rPr lang="hu-HU" sz="2600" dirty="0"/>
              <a:t> </a:t>
            </a:r>
            <a:r>
              <a:rPr lang="hu-HU" sz="2600" i="1" dirty="0"/>
              <a:t>Ausztrália</a:t>
            </a:r>
            <a:r>
              <a:rPr lang="hu-HU" sz="2600" dirty="0"/>
              <a:t> </a:t>
            </a:r>
            <a:r>
              <a:rPr lang="hu-HU" sz="2400" dirty="0"/>
              <a:t>(Melbourne, Sydney, </a:t>
            </a:r>
            <a:r>
              <a:rPr lang="hu-HU" sz="2400" dirty="0" err="1"/>
              <a:t>Perth</a:t>
            </a:r>
            <a:r>
              <a:rPr lang="hu-HU" sz="2400" dirty="0"/>
              <a:t>, Canberra ), 2009- </a:t>
            </a:r>
          </a:p>
          <a:p>
            <a:r>
              <a:rPr lang="hu-HU" sz="2000" dirty="0"/>
              <a:t> </a:t>
            </a:r>
            <a:r>
              <a:rPr lang="hu-HU" sz="2600" i="1" dirty="0"/>
              <a:t>Amerikai Egyesült Államok </a:t>
            </a:r>
            <a:r>
              <a:rPr lang="hu-HU" sz="2400" dirty="0"/>
              <a:t>(New York, Washington, </a:t>
            </a:r>
          </a:p>
          <a:p>
            <a:pPr marL="0" indent="0">
              <a:buNone/>
            </a:pPr>
            <a:r>
              <a:rPr lang="hu-HU" sz="2400" dirty="0"/>
              <a:t>     Detroit, Chicago ), 2014- </a:t>
            </a:r>
            <a:endParaRPr lang="hu-HU" sz="2400" dirty="0" smtClean="0"/>
          </a:p>
          <a:p>
            <a:pPr marL="0" indent="0"/>
            <a:r>
              <a:rPr lang="hu-HU" sz="2400" dirty="0" smtClean="0"/>
              <a:t> </a:t>
            </a:r>
            <a:r>
              <a:rPr lang="hu-HU" sz="2400" i="1" dirty="0" smtClean="0"/>
              <a:t>Új- </a:t>
            </a:r>
            <a:r>
              <a:rPr lang="hu-HU" sz="2400" i="1" dirty="0" err="1" smtClean="0"/>
              <a:t>Zéland</a:t>
            </a:r>
            <a:r>
              <a:rPr lang="hu-HU" sz="2400" i="1" dirty="0" smtClean="0"/>
              <a:t> </a:t>
            </a:r>
            <a:r>
              <a:rPr lang="hu-HU" sz="2400" dirty="0" smtClean="0"/>
              <a:t>(Auckland ), 2009. </a:t>
            </a:r>
            <a:endParaRPr lang="hu-HU" sz="2400" dirty="0"/>
          </a:p>
          <a:p>
            <a:r>
              <a:rPr lang="hu-HU" sz="2600" i="1" dirty="0"/>
              <a:t>Japán</a:t>
            </a:r>
            <a:r>
              <a:rPr lang="hu-HU" sz="2600" dirty="0"/>
              <a:t>, </a:t>
            </a:r>
            <a:r>
              <a:rPr lang="hu-HU" sz="2400" dirty="0"/>
              <a:t>2011</a:t>
            </a:r>
          </a:p>
          <a:p>
            <a:r>
              <a:rPr lang="hu-HU" sz="2600" i="1" dirty="0"/>
              <a:t>Hong- Kong</a:t>
            </a:r>
            <a:r>
              <a:rPr lang="hu-HU" sz="2600" dirty="0"/>
              <a:t>, </a:t>
            </a:r>
            <a:r>
              <a:rPr lang="hu-HU" sz="2400" dirty="0"/>
              <a:t>2013 </a:t>
            </a:r>
          </a:p>
          <a:p>
            <a:r>
              <a:rPr lang="hu-HU" sz="2600" i="1" dirty="0"/>
              <a:t>Európa, </a:t>
            </a:r>
            <a:r>
              <a:rPr lang="hu-HU" sz="2400" i="1" dirty="0"/>
              <a:t>1998-</a:t>
            </a:r>
            <a:r>
              <a:rPr lang="hu-HU" sz="2600" i="1" dirty="0"/>
              <a:t> </a:t>
            </a:r>
          </a:p>
          <a:p>
            <a:endParaRPr lang="hu-HU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0AC2240-6C76-897C-710D-EC862C970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0433" y="120682"/>
            <a:ext cx="4344955" cy="34247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CB193767-BC9A-D682-AFA4-7684A8799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252" y="3658316"/>
            <a:ext cx="5197026" cy="30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89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A40D9A-778A-7C02-3A6F-CF303E93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5191"/>
            <a:ext cx="10515600" cy="2175880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Utánpótlás képzés, néptánc pedagógia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4D901E2-148F-A2B6-90E9-32E3AD02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026367"/>
            <a:ext cx="10933922" cy="5150596"/>
          </a:xfrm>
        </p:spPr>
        <p:txBody>
          <a:bodyPr>
            <a:normAutofit/>
          </a:bodyPr>
          <a:lstStyle/>
          <a:p>
            <a:r>
              <a:rPr lang="hu-HU" sz="2000" dirty="0"/>
              <a:t> </a:t>
            </a:r>
            <a:r>
              <a:rPr lang="hu-HU" sz="2600" b="1" i="1" u="sng" dirty="0"/>
              <a:t>Békéscsaba:</a:t>
            </a:r>
          </a:p>
          <a:p>
            <a:pPr marL="0" indent="0">
              <a:buNone/>
            </a:pPr>
            <a:r>
              <a:rPr lang="hu-HU" sz="2000" dirty="0"/>
              <a:t>        - </a:t>
            </a:r>
            <a:r>
              <a:rPr lang="hu-HU" sz="2400" dirty="0"/>
              <a:t>Apró- Tabán, </a:t>
            </a:r>
            <a:r>
              <a:rPr lang="hu-HU" sz="2400" dirty="0" err="1"/>
              <a:t>Kistabán</a:t>
            </a:r>
            <a:r>
              <a:rPr lang="hu-HU" sz="2400" dirty="0"/>
              <a:t>, </a:t>
            </a:r>
            <a:r>
              <a:rPr lang="hu-HU" sz="2400" dirty="0" err="1"/>
              <a:t>Tabánka</a:t>
            </a:r>
            <a:r>
              <a:rPr lang="hu-HU" sz="2400" dirty="0"/>
              <a:t>, Ifjú- Tabán Táncegyüttesek, 2004- </a:t>
            </a:r>
          </a:p>
          <a:p>
            <a:r>
              <a:rPr lang="hu-HU" sz="2000" dirty="0"/>
              <a:t> </a:t>
            </a:r>
            <a:r>
              <a:rPr lang="hu-HU" sz="2600" b="1" i="1" u="sng" dirty="0"/>
              <a:t>Szeged, Deszk:</a:t>
            </a:r>
          </a:p>
          <a:p>
            <a:pPr marL="0" indent="0">
              <a:buNone/>
            </a:pPr>
            <a:r>
              <a:rPr lang="hu-HU" sz="2000" dirty="0"/>
              <a:t>        - </a:t>
            </a:r>
            <a:r>
              <a:rPr lang="hu-HU" sz="2400" dirty="0"/>
              <a:t>Tiszavirág Néptáncegyesület gyermek és</a:t>
            </a:r>
          </a:p>
          <a:p>
            <a:pPr marL="0" indent="0">
              <a:buNone/>
            </a:pPr>
            <a:r>
              <a:rPr lang="hu-HU" sz="2400" dirty="0"/>
              <a:t>          ifjúsági táncegyüttesei, 2012- </a:t>
            </a:r>
          </a:p>
          <a:p>
            <a:r>
              <a:rPr lang="hu-HU" sz="2600" b="1" i="1" u="sng" dirty="0"/>
              <a:t>Nagyvárad: </a:t>
            </a:r>
          </a:p>
          <a:p>
            <a:pPr marL="0" indent="0">
              <a:buNone/>
            </a:pPr>
            <a:r>
              <a:rPr lang="hu-HU" sz="2000" dirty="0"/>
              <a:t>        - </a:t>
            </a:r>
            <a:r>
              <a:rPr lang="hu-HU" sz="2400" dirty="0"/>
              <a:t>Csillagocska Alapítvány gyermek és</a:t>
            </a:r>
          </a:p>
          <a:p>
            <a:pPr marL="0" indent="0">
              <a:buNone/>
            </a:pPr>
            <a:r>
              <a:rPr lang="hu-HU" sz="2400" dirty="0"/>
              <a:t>          ifjúsági táncegyüttesei, 2021- </a:t>
            </a:r>
          </a:p>
          <a:p>
            <a:r>
              <a:rPr lang="hu-HU" sz="2600" b="1" i="1" u="sng" dirty="0"/>
              <a:t>Gyergyóremete:</a:t>
            </a:r>
          </a:p>
          <a:p>
            <a:pPr marL="0" indent="0">
              <a:buNone/>
            </a:pPr>
            <a:r>
              <a:rPr lang="hu-HU" sz="2000" dirty="0"/>
              <a:t>        - </a:t>
            </a:r>
            <a:r>
              <a:rPr lang="hu-HU" sz="2400" dirty="0"/>
              <a:t>Sirülő gyermek és</a:t>
            </a:r>
          </a:p>
          <a:p>
            <a:pPr marL="0" indent="0">
              <a:buNone/>
            </a:pPr>
            <a:r>
              <a:rPr lang="hu-HU" sz="2400" dirty="0"/>
              <a:t>        ifjúsági táncegyüttesek, 2012-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F979605-A9E3-8513-55E3-4862BACE2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527" y="2001465"/>
            <a:ext cx="5812971" cy="41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016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71E9DA0-998B-66D6-758F-7C6DEF0F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50098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SZÉPEN MEGTISZTELŐ FIGYELMÜKET!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E12E50A-5DB4-AC86-D193-85EBAD0D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637" y="6092890"/>
            <a:ext cx="7304314" cy="91440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Farkas Tamás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57DB7C-CEED-EEB6-D3D9-F4D7A2C06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3868" y="1763487"/>
            <a:ext cx="5896947" cy="41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84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2B51D2F-1DE3-593E-D87F-788EC77C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3BD32F5-B584-49DB-5E12-99B744C5D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i="1" dirty="0"/>
              <a:t>Magyar Táncművészeti Főiskola</a:t>
            </a:r>
          </a:p>
          <a:p>
            <a:pPr marL="0" indent="0">
              <a:buNone/>
            </a:pPr>
            <a:r>
              <a:rPr lang="hu-HU" dirty="0"/>
              <a:t>        </a:t>
            </a:r>
            <a:r>
              <a:rPr lang="hu-HU" sz="2600" dirty="0"/>
              <a:t>- tánc pedagógus- BA (néptánc szakirány )-Budapest, 2003- 2007</a:t>
            </a:r>
          </a:p>
          <a:p>
            <a:pPr>
              <a:lnSpc>
                <a:spcPct val="120000"/>
              </a:lnSpc>
            </a:pPr>
            <a:r>
              <a:rPr lang="hu-HU" i="1" dirty="0"/>
              <a:t>Magyar Táncművészeti Egyetem</a:t>
            </a:r>
          </a:p>
          <a:p>
            <a:pPr marL="0" indent="0">
              <a:buNone/>
            </a:pPr>
            <a:r>
              <a:rPr lang="hu-HU" dirty="0"/>
              <a:t>        - </a:t>
            </a:r>
            <a:r>
              <a:rPr lang="hu-HU" sz="2600" dirty="0"/>
              <a:t>tánc pedagógus- MA (néptánc szakirány )-Budapest, 2014- 2015</a:t>
            </a:r>
          </a:p>
          <a:p>
            <a:pPr>
              <a:lnSpc>
                <a:spcPct val="120000"/>
              </a:lnSpc>
            </a:pPr>
            <a:r>
              <a:rPr lang="hu-HU" i="1" dirty="0"/>
              <a:t>Kodolányi János Főiskola</a:t>
            </a:r>
          </a:p>
          <a:p>
            <a:pPr marL="0" indent="0">
              <a:buNone/>
            </a:pPr>
            <a:r>
              <a:rPr lang="hu-HU" dirty="0"/>
              <a:t>        - </a:t>
            </a:r>
            <a:r>
              <a:rPr lang="hu-HU" sz="2600" dirty="0"/>
              <a:t>mentortanár- Orosháza, 2016- 2017</a:t>
            </a:r>
          </a:p>
          <a:p>
            <a:pPr>
              <a:lnSpc>
                <a:spcPct val="120000"/>
              </a:lnSpc>
            </a:pPr>
            <a:r>
              <a:rPr lang="hu-HU" i="1" dirty="0"/>
              <a:t>Kodolányi János Főiskola</a:t>
            </a:r>
          </a:p>
          <a:p>
            <a:pPr marL="0" indent="0">
              <a:buNone/>
            </a:pPr>
            <a:r>
              <a:rPr lang="hu-HU" dirty="0"/>
              <a:t>        - </a:t>
            </a:r>
            <a:r>
              <a:rPr lang="hu-HU" sz="2600" dirty="0"/>
              <a:t>közoktatás vezető- Orosháza, 2018- 2019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4616948-CBD5-BD4B-2685-C9A3E650B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3528" y="3932807"/>
            <a:ext cx="2508380" cy="25330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411820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DF5A8C1-273E-9A59-BFF5-C87EDD00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Táncos elismerések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42EF2CF-865B-B1D8-0110-4A4DAEB41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927" y="2029180"/>
            <a:ext cx="7910804" cy="40962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i="1" dirty="0"/>
              <a:t>„</a:t>
            </a:r>
            <a:r>
              <a:rPr lang="hu-HU" i="1" dirty="0" err="1"/>
              <a:t>Sirítő</a:t>
            </a:r>
            <a:r>
              <a:rPr lang="hu-HU" i="1" dirty="0"/>
              <a:t> díj”- </a:t>
            </a:r>
            <a:r>
              <a:rPr lang="hu-HU" dirty="0"/>
              <a:t>I. helyezés - </a:t>
            </a:r>
            <a:r>
              <a:rPr lang="hu-HU" sz="2400" dirty="0"/>
              <a:t>Százhalombatta, 2008- 2009</a:t>
            </a:r>
            <a:r>
              <a:rPr lang="hu-HU" dirty="0"/>
              <a:t>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„2010. év Legényes Táncosa”- </a:t>
            </a:r>
            <a:r>
              <a:rPr lang="hu-HU" sz="2400" dirty="0"/>
              <a:t>Budapest, 2010.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„Örökös Aranysarkantyús Táncos”- </a:t>
            </a:r>
            <a:r>
              <a:rPr lang="hu-HU" sz="2400" dirty="0"/>
              <a:t>Békéscsaba, 2011. </a:t>
            </a:r>
          </a:p>
          <a:p>
            <a:pPr>
              <a:lnSpc>
                <a:spcPct val="100000"/>
              </a:lnSpc>
            </a:pPr>
            <a:r>
              <a:rPr lang="hu-HU" i="1" dirty="0" err="1"/>
              <a:t>Pressburger</a:t>
            </a:r>
            <a:r>
              <a:rPr lang="hu-HU" i="1" dirty="0"/>
              <a:t> Nemzetközi Verbunkverseny </a:t>
            </a:r>
            <a:r>
              <a:rPr lang="hu-HU" dirty="0"/>
              <a:t>– </a:t>
            </a:r>
            <a:br>
              <a:rPr lang="hu-HU" dirty="0"/>
            </a:br>
            <a:r>
              <a:rPr lang="hu-HU" dirty="0"/>
              <a:t>I. helyezés - </a:t>
            </a:r>
            <a:r>
              <a:rPr lang="hu-HU" sz="2400" dirty="0"/>
              <a:t>Pozsony, 2011.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8B14000-552D-042C-D8A5-3E501D157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41" y="1690688"/>
            <a:ext cx="3517640" cy="4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93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AF8997E-06AE-3942-C824-B7A454F8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473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Tánckutatói díjak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9DD3AF3-9986-22F1-33A9-F346F4DC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46" y="2600733"/>
            <a:ext cx="6256476" cy="16565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i="1" dirty="0"/>
              <a:t>Népművészet Ifjú Mestere-</a:t>
            </a:r>
            <a:r>
              <a:rPr lang="hu-HU" dirty="0"/>
              <a:t> 2010</a:t>
            </a:r>
          </a:p>
          <a:p>
            <a:pPr>
              <a:lnSpc>
                <a:spcPct val="150000"/>
              </a:lnSpc>
            </a:pPr>
            <a:r>
              <a:rPr lang="hu-HU" i="1" dirty="0"/>
              <a:t>Fülöp Viktor tánckutatói ösztöndíj- </a:t>
            </a:r>
            <a:r>
              <a:rPr lang="hu-HU" dirty="0"/>
              <a:t>2017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15B13D68-B0A6-4EFF-CEE1-D82E00EF3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1" t="139" r="13284" b="5826"/>
          <a:stretch/>
        </p:blipFill>
        <p:spPr>
          <a:xfrm>
            <a:off x="6979298" y="1690687"/>
            <a:ext cx="4926563" cy="46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52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73A155A-0CE1-21BD-8DAC-B9B447C2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923" y="261259"/>
            <a:ext cx="7756153" cy="113833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Koreográfusi elismerések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04B3013-53AA-C454-F835-DED4A76A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3" y="1779104"/>
            <a:ext cx="8134438" cy="4817637"/>
          </a:xfrm>
        </p:spPr>
        <p:txBody>
          <a:bodyPr>
            <a:normAutofit fontScale="92500" lnSpcReduction="10000"/>
          </a:bodyPr>
          <a:lstStyle/>
          <a:p>
            <a:r>
              <a:rPr lang="hu-HU" sz="2600" i="1" dirty="0"/>
              <a:t>Koreográfiai nívódíj </a:t>
            </a:r>
            <a:r>
              <a:rPr lang="hu-HU" sz="2600" dirty="0"/>
              <a:t>II. fokozat-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	</a:t>
            </a:r>
            <a:r>
              <a:rPr lang="hu-HU" sz="2200" dirty="0"/>
              <a:t>Zalai Kamaratánc Fesztivál, Zalaegerszeg, 2010</a:t>
            </a:r>
          </a:p>
          <a:p>
            <a:pPr marL="0" indent="0">
              <a:buNone/>
            </a:pPr>
            <a:endParaRPr lang="hu-HU" sz="2200" dirty="0"/>
          </a:p>
          <a:p>
            <a:pPr>
              <a:lnSpc>
                <a:spcPct val="110000"/>
              </a:lnSpc>
            </a:pPr>
            <a:r>
              <a:rPr lang="hu-HU" sz="2600" i="1" dirty="0"/>
              <a:t>Koreográfiai nívódíj </a:t>
            </a:r>
            <a:r>
              <a:rPr lang="hu-HU" sz="2600" dirty="0"/>
              <a:t>I. fokozat- 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	</a:t>
            </a:r>
            <a:r>
              <a:rPr lang="hu-HU" sz="2200" dirty="0"/>
              <a:t>Zalai Kamaratánc Fesztivál, Zalaegerszeg, 2014 </a:t>
            </a:r>
          </a:p>
          <a:p>
            <a:pPr marL="0" indent="0">
              <a:lnSpc>
                <a:spcPct val="110000"/>
              </a:lnSpc>
              <a:buNone/>
            </a:pPr>
            <a:endParaRPr lang="hu-HU" sz="2200" dirty="0"/>
          </a:p>
          <a:p>
            <a:r>
              <a:rPr lang="hu-HU" sz="2600" i="1" dirty="0"/>
              <a:t>„Örökség Nívódíjas Gyermektánc Koreográfus”-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	</a:t>
            </a:r>
            <a:r>
              <a:rPr lang="hu-HU" sz="2200" dirty="0"/>
              <a:t>Budapest, 2015- 2017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hu-HU" sz="2400" dirty="0"/>
              <a:t> </a:t>
            </a:r>
            <a:r>
              <a:rPr lang="hu-HU" sz="2400" dirty="0">
                <a:hlinkClick r:id="rId2"/>
              </a:rPr>
              <a:t>https://www.youtube.com/watch?v=pPoVv7QZDdQ&amp;t=17s</a:t>
            </a:r>
            <a:r>
              <a:rPr lang="hu-HU" sz="2400" dirty="0"/>
              <a:t>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EB45138-5421-BFB1-EE26-16DE6958C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0798" y="1779104"/>
            <a:ext cx="5426649" cy="36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81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025D231-681A-49EF-FD32-D5A7432E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7" y="616415"/>
            <a:ext cx="10804849" cy="1805772"/>
          </a:xfrm>
        </p:spPr>
        <p:txBody>
          <a:bodyPr>
            <a:normAutofit/>
          </a:bodyPr>
          <a:lstStyle/>
          <a:p>
            <a:r>
              <a:rPr lang="hu-HU" sz="2400" i="1" dirty="0"/>
              <a:t>„Koreográfiai nívódíj” </a:t>
            </a:r>
            <a:r>
              <a:rPr lang="hu-HU" sz="2400" dirty="0"/>
              <a:t>I. fokozat - </a:t>
            </a:r>
            <a:r>
              <a:rPr lang="hu-HU" sz="2200" dirty="0"/>
              <a:t>Zalai Kamaratánc Fesztivál, Zalaegerszeg, 2018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2000" dirty="0"/>
              <a:t> </a:t>
            </a:r>
            <a:r>
              <a:rPr lang="hu-HU" sz="2000" dirty="0">
                <a:hlinkClick r:id="rId2"/>
              </a:rPr>
              <a:t>https://www.youtube.com/watch?v=KplvfEJtMyI</a:t>
            </a:r>
            <a:endParaRPr lang="hu-HU" sz="2400" dirty="0"/>
          </a:p>
          <a:p>
            <a:pPr>
              <a:lnSpc>
                <a:spcPct val="150000"/>
              </a:lnSpc>
            </a:pPr>
            <a:r>
              <a:rPr lang="hu-HU" sz="2400" i="1" dirty="0"/>
              <a:t>„Az év művészeti vezetője”- </a:t>
            </a:r>
            <a:r>
              <a:rPr lang="hu-HU" sz="2200" dirty="0"/>
              <a:t>Budapest, 2020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F15E811-E5CE-F12D-D856-04FD8B8DE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324" y="2081149"/>
            <a:ext cx="6596197" cy="46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30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C372B4B-2B64-8F5D-3EE2-3EF5742F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93" y="262551"/>
            <a:ext cx="10931013" cy="2236206"/>
          </a:xfrm>
        </p:spPr>
        <p:txBody>
          <a:bodyPr>
            <a:normAutofit fontScale="25000" lnSpcReduction="20000"/>
          </a:bodyPr>
          <a:lstStyle/>
          <a:p>
            <a:r>
              <a:rPr lang="hu-HU" sz="8800" dirty="0"/>
              <a:t>„</a:t>
            </a:r>
            <a:r>
              <a:rPr lang="hu-HU" sz="8800" i="1" dirty="0"/>
              <a:t>Legjobb koreográfia</a:t>
            </a:r>
            <a:r>
              <a:rPr lang="hu-HU" sz="8800" dirty="0"/>
              <a:t>”- </a:t>
            </a:r>
            <a:r>
              <a:rPr lang="hu-HU" sz="8800" dirty="0" err="1"/>
              <a:t>Atelier</a:t>
            </a:r>
            <a:r>
              <a:rPr lang="hu-HU" sz="8800" dirty="0"/>
              <a:t> Nemzetközi Színházi Fesztivál- Nagybánya, 2022</a:t>
            </a:r>
          </a:p>
          <a:p>
            <a:pPr>
              <a:lnSpc>
                <a:spcPct val="150000"/>
              </a:lnSpc>
            </a:pPr>
            <a:r>
              <a:rPr lang="hu-HU" sz="8800" dirty="0"/>
              <a:t>„</a:t>
            </a:r>
            <a:r>
              <a:rPr lang="hu-HU" sz="8800" i="1" dirty="0"/>
              <a:t>Legjobb koreográfia</a:t>
            </a:r>
            <a:r>
              <a:rPr lang="hu-HU" sz="8800" dirty="0"/>
              <a:t>”- III. New </a:t>
            </a:r>
            <a:r>
              <a:rPr lang="hu-HU" sz="8800" dirty="0" err="1"/>
              <a:t>Wave</a:t>
            </a:r>
            <a:r>
              <a:rPr lang="hu-HU" sz="8800" dirty="0"/>
              <a:t> </a:t>
            </a:r>
            <a:r>
              <a:rPr lang="hu-HU" sz="8800" dirty="0" err="1"/>
              <a:t>Theatre</a:t>
            </a:r>
            <a:r>
              <a:rPr lang="hu-HU" sz="8800" dirty="0"/>
              <a:t> Nemzetközi Színházi Fesztivál- Resicabánya, </a:t>
            </a:r>
            <a:r>
              <a:rPr lang="hu-HU" sz="8800" dirty="0" smtClean="0"/>
              <a:t>2023</a:t>
            </a:r>
          </a:p>
          <a:p>
            <a:pPr>
              <a:lnSpc>
                <a:spcPct val="150000"/>
              </a:lnSpc>
            </a:pPr>
            <a:r>
              <a:rPr lang="hu-HU" sz="8800" dirty="0" smtClean="0"/>
              <a:t>„</a:t>
            </a:r>
            <a:r>
              <a:rPr lang="hu-HU" sz="8800" i="1" dirty="0" smtClean="0"/>
              <a:t>Legjobb koreográfia</a:t>
            </a:r>
            <a:r>
              <a:rPr lang="hu-HU" sz="8800" dirty="0" smtClean="0"/>
              <a:t>”- </a:t>
            </a:r>
            <a:r>
              <a:rPr lang="hu-HU" sz="8800" dirty="0" smtClean="0"/>
              <a:t>IV. </a:t>
            </a:r>
            <a:r>
              <a:rPr lang="hu-HU" sz="8800" dirty="0" smtClean="0"/>
              <a:t>New </a:t>
            </a:r>
            <a:r>
              <a:rPr lang="hu-HU" sz="8800" dirty="0" err="1" smtClean="0"/>
              <a:t>Wave</a:t>
            </a:r>
            <a:r>
              <a:rPr lang="hu-HU" sz="8800" dirty="0" smtClean="0"/>
              <a:t> </a:t>
            </a:r>
            <a:r>
              <a:rPr lang="hu-HU" sz="8800" dirty="0" err="1" smtClean="0"/>
              <a:t>Theatre</a:t>
            </a:r>
            <a:r>
              <a:rPr lang="hu-HU" sz="8800" dirty="0" smtClean="0"/>
              <a:t> Nemzetközi Színházi Fesztivál- Resicabánya, </a:t>
            </a:r>
            <a:r>
              <a:rPr lang="hu-HU" sz="8800" dirty="0" smtClean="0"/>
              <a:t>2024</a:t>
            </a:r>
          </a:p>
          <a:p>
            <a:pPr>
              <a:lnSpc>
                <a:spcPct val="150000"/>
              </a:lnSpc>
            </a:pPr>
            <a:endParaRPr lang="hu-HU" sz="60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AA2F025F-84B8-8623-5AE1-A7475E17F1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2"/>
          <a:stretch/>
        </p:blipFill>
        <p:spPr>
          <a:xfrm>
            <a:off x="3113033" y="2363102"/>
            <a:ext cx="6078282" cy="355820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708694" y="6070308"/>
            <a:ext cx="7082287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u-HU" sz="2200" dirty="0" smtClean="0"/>
              <a:t> </a:t>
            </a:r>
            <a:r>
              <a:rPr lang="hu-HU" sz="2200" dirty="0" smtClean="0">
                <a:hlinkClick r:id="rId3"/>
              </a:rPr>
              <a:t>https://www.youtube.com/watch?v=6oggdg3yw08&amp;t=1s</a:t>
            </a:r>
            <a:r>
              <a:rPr lang="hu-HU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99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483BE09-B4C4-3413-E985-AC383F47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590" y="231560"/>
            <a:ext cx="5744817" cy="894748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Műsoraim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AFE26C8-2E40-179C-B963-4CE4277B7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18" y="1175657"/>
            <a:ext cx="10398761" cy="5458408"/>
          </a:xfrm>
        </p:spPr>
        <p:txBody>
          <a:bodyPr>
            <a:normAutofit fontScale="85000" lnSpcReduction="20000"/>
          </a:bodyPr>
          <a:lstStyle/>
          <a:p>
            <a:r>
              <a:rPr lang="hu-HU" sz="3300" i="1" dirty="0"/>
              <a:t>„13”- </a:t>
            </a:r>
            <a:r>
              <a:rPr lang="hu-HU" sz="2900" dirty="0"/>
              <a:t>táncjáték</a:t>
            </a:r>
            <a:r>
              <a:rPr lang="hu-HU" dirty="0"/>
              <a:t>, </a:t>
            </a:r>
            <a:r>
              <a:rPr lang="hu-HU" sz="2400" dirty="0"/>
              <a:t>Aradi Kamaraszínház/ Tabán Táncegyüttes- Arad/ Békéscsaba, 2014</a:t>
            </a:r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>
                <a:hlinkClick r:id="rId2"/>
              </a:rPr>
              <a:t> https://www.</a:t>
            </a:r>
            <a:r>
              <a:rPr lang="hu-HU" sz="2600" dirty="0">
                <a:hlinkClick r:id="rId2"/>
              </a:rPr>
              <a:t>youtube</a:t>
            </a:r>
            <a:r>
              <a:rPr lang="hu-HU" dirty="0">
                <a:hlinkClick r:id="rId2"/>
              </a:rPr>
              <a:t>.com/watch?v=Ba4buhgGcT4&amp;t=5s</a:t>
            </a:r>
            <a:r>
              <a:rPr lang="hu-HU" dirty="0"/>
              <a:t>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3AA20D8-F6D8-AD75-59BA-7FF383228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167" y="1690688"/>
            <a:ext cx="8005665" cy="43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35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1418</TotalTime>
  <Words>871</Words>
  <Application>Microsoft Office PowerPoint</Application>
  <PresentationFormat>Egyéni</PresentationFormat>
  <Paragraphs>176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Gyűjtés- feldolgozás- színpadra állítás</vt:lpstr>
      <vt:lpstr> Néptáncos előadó </vt:lpstr>
      <vt:lpstr>Tanulmányok</vt:lpstr>
      <vt:lpstr>Táncos elismerések</vt:lpstr>
      <vt:lpstr>Tánckutatói díjak</vt:lpstr>
      <vt:lpstr>Koreográfusi elismerések</vt:lpstr>
      <vt:lpstr>7. dia</vt:lpstr>
      <vt:lpstr>8. dia</vt:lpstr>
      <vt:lpstr>Műsoraim</vt:lpstr>
      <vt:lpstr> </vt:lpstr>
      <vt:lpstr>11. dia</vt:lpstr>
      <vt:lpstr>12. dia</vt:lpstr>
      <vt:lpstr>13. dia</vt:lpstr>
      <vt:lpstr>Koreográfusi munkák</vt:lpstr>
      <vt:lpstr>15. dia</vt:lpstr>
      <vt:lpstr>16. dia</vt:lpstr>
      <vt:lpstr>Publikációk</vt:lpstr>
      <vt:lpstr>Saját gyűjtések </vt:lpstr>
      <vt:lpstr>Művészeti vezető </vt:lpstr>
      <vt:lpstr>Munkahelyek</vt:lpstr>
      <vt:lpstr>       Külföldi projektek</vt:lpstr>
      <vt:lpstr>Utánpótlás képzés, néptánc pedagógia</vt:lpstr>
      <vt:lpstr>KÖSZÖNÖM SZÉPEN MEGTISZTELŐ FIGYELMÜKET!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Gyűjtés- feldolgozás- színpadra állítás</dc:title>
  <dc:creator>Tamás Farkas</dc:creator>
  <cp:lastModifiedBy>Felhasználó</cp:lastModifiedBy>
  <cp:revision>82</cp:revision>
  <dcterms:created xsi:type="dcterms:W3CDTF">2024-03-18T08:34:05Z</dcterms:created>
  <dcterms:modified xsi:type="dcterms:W3CDTF">2025-02-18T19:51:36Z</dcterms:modified>
</cp:coreProperties>
</file>