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5"/>
  </p:normalViewPr>
  <p:slideViewPr>
    <p:cSldViewPr snapToGrid="0">
      <p:cViewPr varScale="1">
        <p:scale>
          <a:sx n="116" d="100"/>
          <a:sy n="116" d="100"/>
        </p:scale>
        <p:origin x="5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14C92-4128-4F6D-B77E-A55C1145D9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9A06A4-027C-4B24-889C-FE197BBA042B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leánytól</a:t>
          </a:r>
          <a:r>
            <a:rPr lang="en-US" dirty="0"/>
            <a:t> </a:t>
          </a:r>
          <a:r>
            <a:rPr lang="en-US" dirty="0" err="1"/>
            <a:t>az</a:t>
          </a:r>
          <a:r>
            <a:rPr lang="en-US" dirty="0"/>
            <a:t> </a:t>
          </a:r>
          <a:r>
            <a:rPr lang="en-US" dirty="0" err="1"/>
            <a:t>asszonnyá</a:t>
          </a:r>
          <a:r>
            <a:rPr lang="en-US" dirty="0"/>
            <a:t> </a:t>
          </a:r>
          <a:r>
            <a:rPr lang="en-US" dirty="0" err="1"/>
            <a:t>válásig</a:t>
          </a:r>
          <a:r>
            <a:rPr lang="en-US" dirty="0"/>
            <a:t>… </a:t>
          </a:r>
          <a:r>
            <a:rPr lang="en-US" dirty="0" err="1"/>
            <a:t>projekt</a:t>
          </a:r>
          <a:r>
            <a:rPr lang="en-US" dirty="0"/>
            <a:t> </a:t>
          </a:r>
          <a:r>
            <a:rPr lang="en-US" dirty="0" err="1"/>
            <a:t>célja</a:t>
          </a:r>
          <a:r>
            <a:rPr lang="en-US" dirty="0"/>
            <a:t> </a:t>
          </a:r>
          <a:r>
            <a:rPr lang="en-US" dirty="0" err="1"/>
            <a:t>bemutatni</a:t>
          </a:r>
          <a:r>
            <a:rPr lang="en-US" dirty="0"/>
            <a:t> </a:t>
          </a:r>
          <a:r>
            <a:rPr lang="en-US" dirty="0" err="1"/>
            <a:t>milyen</a:t>
          </a:r>
          <a:r>
            <a:rPr lang="en-US" dirty="0"/>
            <a:t> volt a 20. </a:t>
          </a:r>
          <a:r>
            <a:rPr lang="en-US" dirty="0" err="1"/>
            <a:t>században</a:t>
          </a:r>
          <a:r>
            <a:rPr lang="en-US" dirty="0"/>
            <a:t> </a:t>
          </a:r>
          <a:r>
            <a:rPr lang="en-US" dirty="0" err="1"/>
            <a:t>egy</a:t>
          </a:r>
          <a:r>
            <a:rPr lang="en-US" dirty="0"/>
            <a:t> </a:t>
          </a:r>
          <a:r>
            <a:rPr lang="en-US" dirty="0" err="1"/>
            <a:t>nő</a:t>
          </a:r>
          <a:r>
            <a:rPr lang="en-US" dirty="0"/>
            <a:t> </a:t>
          </a:r>
          <a:r>
            <a:rPr lang="en-US" dirty="0" err="1"/>
            <a:t>viselete</a:t>
          </a:r>
          <a:r>
            <a:rPr lang="en-US" dirty="0"/>
            <a:t> </a:t>
          </a:r>
          <a:r>
            <a:rPr lang="en-US" dirty="0" err="1"/>
            <a:t>életének</a:t>
          </a:r>
          <a:r>
            <a:rPr lang="en-US" dirty="0"/>
            <a:t> </a:t>
          </a:r>
          <a:r>
            <a:rPr lang="en-US" dirty="0" err="1"/>
            <a:t>különböző</a:t>
          </a:r>
          <a:r>
            <a:rPr lang="en-US" dirty="0"/>
            <a:t> </a:t>
          </a:r>
          <a:r>
            <a:rPr lang="en-US" dirty="0" err="1"/>
            <a:t>szakaszaiban</a:t>
          </a:r>
          <a:r>
            <a:rPr lang="en-US" dirty="0"/>
            <a:t>. </a:t>
          </a:r>
        </a:p>
        <a:p>
          <a:r>
            <a:rPr lang="en-US" dirty="0" err="1"/>
            <a:t>Mit</a:t>
          </a:r>
          <a:r>
            <a:rPr lang="en-US" dirty="0"/>
            <a:t> </a:t>
          </a:r>
          <a:r>
            <a:rPr lang="en-US" dirty="0" err="1"/>
            <a:t>árult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róla</a:t>
          </a:r>
          <a:r>
            <a:rPr lang="en-US" dirty="0"/>
            <a:t> a </a:t>
          </a:r>
          <a:r>
            <a:rPr lang="en-US" dirty="0" err="1"/>
            <a:t>viselete</a:t>
          </a:r>
          <a:r>
            <a:rPr lang="en-US" dirty="0"/>
            <a:t>? </a:t>
          </a:r>
          <a:r>
            <a:rPr lang="en-US" dirty="0" err="1"/>
            <a:t>Miért</a:t>
          </a:r>
          <a:r>
            <a:rPr lang="en-US" dirty="0"/>
            <a:t> </a:t>
          </a:r>
          <a:r>
            <a:rPr lang="en-US" dirty="0" err="1"/>
            <a:t>hordott</a:t>
          </a:r>
          <a:r>
            <a:rPr lang="en-US" dirty="0"/>
            <a:t> </a:t>
          </a:r>
          <a:r>
            <a:rPr lang="en-US" dirty="0" err="1"/>
            <a:t>éppen</a:t>
          </a:r>
          <a:r>
            <a:rPr lang="en-US" dirty="0"/>
            <a:t> </a:t>
          </a:r>
          <a:r>
            <a:rPr lang="en-US" dirty="0" err="1"/>
            <a:t>sárga</a:t>
          </a:r>
          <a:r>
            <a:rPr lang="en-US" dirty="0"/>
            <a:t> </a:t>
          </a:r>
          <a:r>
            <a:rPr lang="en-US" dirty="0" err="1"/>
            <a:t>kendőt</a:t>
          </a:r>
          <a:r>
            <a:rPr lang="en-US" dirty="0"/>
            <a:t>, </a:t>
          </a:r>
          <a:r>
            <a:rPr lang="en-US" dirty="0" err="1"/>
            <a:t>vagy</a:t>
          </a:r>
          <a:r>
            <a:rPr lang="en-US" dirty="0"/>
            <a:t> </a:t>
          </a:r>
          <a:r>
            <a:rPr lang="en-US" dirty="0" err="1"/>
            <a:t>piros</a:t>
          </a:r>
          <a:r>
            <a:rPr lang="en-US" dirty="0"/>
            <a:t> </a:t>
          </a:r>
          <a:r>
            <a:rPr lang="en-US" dirty="0" err="1"/>
            <a:t>szalagot</a:t>
          </a:r>
          <a:r>
            <a:rPr lang="en-US" dirty="0"/>
            <a:t>, </a:t>
          </a:r>
          <a:r>
            <a:rPr lang="en-US" dirty="0" err="1"/>
            <a:t>miért</a:t>
          </a:r>
          <a:r>
            <a:rPr lang="en-US" dirty="0"/>
            <a:t> </a:t>
          </a:r>
          <a:r>
            <a:rPr lang="en-US" dirty="0" err="1"/>
            <a:t>öltözött</a:t>
          </a:r>
          <a:r>
            <a:rPr lang="en-US" dirty="0"/>
            <a:t> </a:t>
          </a:r>
          <a:r>
            <a:rPr lang="en-US" dirty="0" err="1"/>
            <a:t>kékbe</a:t>
          </a:r>
          <a:r>
            <a:rPr lang="en-US" dirty="0"/>
            <a:t>, </a:t>
          </a:r>
          <a:r>
            <a:rPr lang="en-US" dirty="0" err="1"/>
            <a:t>fehérbe</a:t>
          </a:r>
          <a:r>
            <a:rPr lang="en-US" dirty="0"/>
            <a:t> </a:t>
          </a:r>
          <a:r>
            <a:rPr lang="en-US" dirty="0" err="1"/>
            <a:t>vagy</a:t>
          </a:r>
          <a:r>
            <a:rPr lang="en-US" dirty="0"/>
            <a:t> </a:t>
          </a:r>
          <a:r>
            <a:rPr lang="en-US" dirty="0" err="1"/>
            <a:t>esetleg</a:t>
          </a:r>
          <a:r>
            <a:rPr lang="en-US" dirty="0"/>
            <a:t> </a:t>
          </a:r>
          <a:r>
            <a:rPr lang="en-US" dirty="0" err="1"/>
            <a:t>feketébe</a:t>
          </a:r>
          <a:r>
            <a:rPr lang="en-US" dirty="0"/>
            <a:t>?</a:t>
          </a:r>
        </a:p>
      </dgm:t>
    </dgm:pt>
    <dgm:pt modelId="{CFEC7244-7458-4F7F-8C99-D20C3382B76F}" type="parTrans" cxnId="{EEA67111-FBA8-48D0-AF8E-39AB28BC6829}">
      <dgm:prSet/>
      <dgm:spPr/>
      <dgm:t>
        <a:bodyPr/>
        <a:lstStyle/>
        <a:p>
          <a:endParaRPr lang="en-US"/>
        </a:p>
      </dgm:t>
    </dgm:pt>
    <dgm:pt modelId="{A72EEB07-2799-4D6D-93D7-48C01E035995}" type="sibTrans" cxnId="{EEA67111-FBA8-48D0-AF8E-39AB28BC6829}">
      <dgm:prSet/>
      <dgm:spPr/>
      <dgm:t>
        <a:bodyPr/>
        <a:lstStyle/>
        <a:p>
          <a:endParaRPr lang="en-US"/>
        </a:p>
      </dgm:t>
    </dgm:pt>
    <dgm:pt modelId="{15A2D380-660C-4A0E-AA3C-BB4D5251B6CE}">
      <dgm:prSet/>
      <dgm:spPr/>
      <dgm:t>
        <a:bodyPr/>
        <a:lstStyle/>
        <a:p>
          <a:r>
            <a:rPr lang="en-US" dirty="0" err="1"/>
            <a:t>Milyen</a:t>
          </a:r>
          <a:r>
            <a:rPr lang="en-US" dirty="0"/>
            <a:t> volt a </a:t>
          </a:r>
          <a:r>
            <a:rPr lang="en-US" dirty="0" err="1"/>
            <a:t>hajviselete</a:t>
          </a:r>
          <a:r>
            <a:rPr lang="en-US" dirty="0"/>
            <a:t>? </a:t>
          </a:r>
        </a:p>
        <a:p>
          <a:r>
            <a:rPr lang="en-US" dirty="0" err="1"/>
            <a:t>Miben</a:t>
          </a:r>
          <a:r>
            <a:rPr lang="en-US" dirty="0"/>
            <a:t> </a:t>
          </a:r>
          <a:r>
            <a:rPr lang="en-US" dirty="0" err="1"/>
            <a:t>különbözött</a:t>
          </a:r>
          <a:r>
            <a:rPr lang="en-US" dirty="0"/>
            <a:t> </a:t>
          </a:r>
          <a:r>
            <a:rPr lang="en-US" dirty="0" err="1"/>
            <a:t>egy</a:t>
          </a:r>
          <a:r>
            <a:rPr lang="en-US" dirty="0"/>
            <a:t> </a:t>
          </a:r>
          <a:r>
            <a:rPr lang="en-US" dirty="0" err="1"/>
            <a:t>leány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egy</a:t>
          </a:r>
          <a:r>
            <a:rPr lang="en-US" dirty="0"/>
            <a:t> </a:t>
          </a:r>
          <a:r>
            <a:rPr lang="en-US" dirty="0" err="1"/>
            <a:t>menyasszonyi</a:t>
          </a:r>
          <a:r>
            <a:rPr lang="en-US" dirty="0"/>
            <a:t> </a:t>
          </a:r>
          <a:r>
            <a:rPr lang="en-US" dirty="0" err="1"/>
            <a:t>hajkoszorú</a:t>
          </a:r>
          <a:r>
            <a:rPr lang="en-US" dirty="0"/>
            <a:t>?</a:t>
          </a:r>
        </a:p>
        <a:p>
          <a:r>
            <a:rPr lang="en-US" dirty="0"/>
            <a:t>A </a:t>
          </a:r>
          <a:r>
            <a:rPr lang="en-US" dirty="0" err="1"/>
            <a:t>kendők</a:t>
          </a:r>
          <a:r>
            <a:rPr lang="en-US" dirty="0"/>
            <a:t> </a:t>
          </a:r>
          <a:r>
            <a:rPr lang="en-US" dirty="0" err="1"/>
            <a:t>alatt</a:t>
          </a:r>
          <a:r>
            <a:rPr lang="en-US" dirty="0"/>
            <a:t> </a:t>
          </a:r>
          <a:r>
            <a:rPr lang="en-US" dirty="0" err="1"/>
            <a:t>milyen</a:t>
          </a:r>
          <a:r>
            <a:rPr lang="en-US" dirty="0"/>
            <a:t> </a:t>
          </a:r>
          <a:r>
            <a:rPr lang="en-US" dirty="0" err="1"/>
            <a:t>formába</a:t>
          </a:r>
          <a:r>
            <a:rPr lang="en-US" dirty="0"/>
            <a:t> </a:t>
          </a:r>
          <a:r>
            <a:rPr lang="en-US" dirty="0" err="1"/>
            <a:t>tűzték</a:t>
          </a:r>
          <a:r>
            <a:rPr lang="en-US" dirty="0"/>
            <a:t> </a:t>
          </a:r>
          <a:r>
            <a:rPr lang="en-US" dirty="0" err="1"/>
            <a:t>fel</a:t>
          </a:r>
          <a:r>
            <a:rPr lang="en-US" dirty="0"/>
            <a:t> a </a:t>
          </a:r>
          <a:r>
            <a:rPr lang="en-US" dirty="0" err="1"/>
            <a:t>hajukat</a:t>
          </a:r>
          <a:r>
            <a:rPr lang="en-US" dirty="0"/>
            <a:t>?</a:t>
          </a:r>
        </a:p>
      </dgm:t>
    </dgm:pt>
    <dgm:pt modelId="{F60DCBE3-89C8-479F-99E3-9059D942436F}" type="parTrans" cxnId="{E7D1987B-E9CB-475F-999B-D5DA3B9CA462}">
      <dgm:prSet/>
      <dgm:spPr/>
      <dgm:t>
        <a:bodyPr/>
        <a:lstStyle/>
        <a:p>
          <a:endParaRPr lang="en-US"/>
        </a:p>
      </dgm:t>
    </dgm:pt>
    <dgm:pt modelId="{D91A3376-21B2-4DA2-9954-34BA5462CCF0}" type="sibTrans" cxnId="{E7D1987B-E9CB-475F-999B-D5DA3B9CA462}">
      <dgm:prSet/>
      <dgm:spPr/>
      <dgm:t>
        <a:bodyPr/>
        <a:lstStyle/>
        <a:p>
          <a:endParaRPr lang="en-US"/>
        </a:p>
      </dgm:t>
    </dgm:pt>
    <dgm:pt modelId="{892C3EF2-1DB4-4DD2-B282-7D634DC9E25B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színek</a:t>
          </a:r>
          <a:r>
            <a:rPr lang="en-US" dirty="0"/>
            <a:t> </a:t>
          </a:r>
          <a:r>
            <a:rPr lang="en-US" dirty="0" err="1"/>
            <a:t>mindent</a:t>
          </a:r>
          <a:r>
            <a:rPr lang="en-US" dirty="0"/>
            <a:t> </a:t>
          </a:r>
          <a:r>
            <a:rPr lang="en-US" dirty="0" err="1"/>
            <a:t>elárultak</a:t>
          </a:r>
          <a:r>
            <a:rPr lang="en-US" dirty="0"/>
            <a:t> a </a:t>
          </a:r>
          <a:r>
            <a:rPr lang="en-US" dirty="0" err="1"/>
            <a:t>viselőjéről</a:t>
          </a:r>
          <a:r>
            <a:rPr lang="en-US" dirty="0"/>
            <a:t>, </a:t>
          </a:r>
          <a:r>
            <a:rPr lang="en-US" dirty="0" err="1"/>
            <a:t>hiszen</a:t>
          </a:r>
          <a:r>
            <a:rPr lang="en-US" dirty="0"/>
            <a:t> </a:t>
          </a:r>
          <a:r>
            <a:rPr lang="en-US" dirty="0" err="1"/>
            <a:t>látjuk</a:t>
          </a:r>
          <a:r>
            <a:rPr lang="en-US" dirty="0"/>
            <a:t>, </a:t>
          </a:r>
          <a:r>
            <a:rPr lang="en-US" dirty="0" err="1"/>
            <a:t>hogy</a:t>
          </a:r>
          <a:r>
            <a:rPr lang="en-US" dirty="0"/>
            <a:t> a kor </a:t>
          </a:r>
          <a:r>
            <a:rPr lang="en-US" dirty="0" err="1"/>
            <a:t>előrehaladtával</a:t>
          </a:r>
          <a:r>
            <a:rPr lang="en-US" dirty="0"/>
            <a:t> </a:t>
          </a:r>
          <a:r>
            <a:rPr lang="en-US" dirty="0" err="1"/>
            <a:t>egyre</a:t>
          </a:r>
          <a:r>
            <a:rPr lang="en-US" dirty="0"/>
            <a:t> </a:t>
          </a:r>
          <a:r>
            <a:rPr lang="en-US" dirty="0" err="1"/>
            <a:t>sötétebb</a:t>
          </a:r>
          <a:r>
            <a:rPr lang="en-US" dirty="0"/>
            <a:t> </a:t>
          </a:r>
          <a:r>
            <a:rPr lang="en-US" dirty="0" err="1"/>
            <a:t>tónusú</a:t>
          </a:r>
          <a:r>
            <a:rPr lang="en-US" dirty="0"/>
            <a:t> </a:t>
          </a:r>
          <a:r>
            <a:rPr lang="en-US" dirty="0" err="1"/>
            <a:t>ruhákat</a:t>
          </a:r>
          <a:r>
            <a:rPr lang="en-US" dirty="0"/>
            <a:t> </a:t>
          </a:r>
          <a:r>
            <a:rPr lang="en-US" dirty="0" err="1"/>
            <a:t>hordtak</a:t>
          </a:r>
          <a:r>
            <a:rPr lang="en-US" dirty="0"/>
            <a:t>.</a:t>
          </a:r>
        </a:p>
        <a:p>
          <a:r>
            <a:rPr lang="en-US" dirty="0"/>
            <a:t>De </a:t>
          </a:r>
          <a:r>
            <a:rPr lang="en-US" dirty="0" err="1"/>
            <a:t>ez</a:t>
          </a:r>
          <a:r>
            <a:rPr lang="en-US" dirty="0"/>
            <a:t> </a:t>
          </a:r>
          <a:r>
            <a:rPr lang="en-US" dirty="0" err="1"/>
            <a:t>falvanként</a:t>
          </a:r>
          <a:r>
            <a:rPr lang="en-US" dirty="0"/>
            <a:t> </a:t>
          </a:r>
          <a:r>
            <a:rPr lang="en-US" dirty="0" err="1"/>
            <a:t>eltérő</a:t>
          </a:r>
          <a:r>
            <a:rPr lang="en-US" dirty="0"/>
            <a:t> </a:t>
          </a:r>
          <a:r>
            <a:rPr lang="en-US" dirty="0" err="1"/>
            <a:t>lehetett</a:t>
          </a:r>
          <a:r>
            <a:rPr lang="en-US" dirty="0"/>
            <a:t>. </a:t>
          </a:r>
          <a:r>
            <a:rPr lang="en-US" dirty="0" err="1"/>
            <a:t>Rengeteg</a:t>
          </a:r>
          <a:r>
            <a:rPr lang="en-US" dirty="0"/>
            <a:t> </a:t>
          </a:r>
          <a:r>
            <a:rPr lang="en-US" dirty="0" err="1"/>
            <a:t>kérdés</a:t>
          </a:r>
          <a:r>
            <a:rPr lang="en-US" dirty="0"/>
            <a:t> </a:t>
          </a:r>
          <a:r>
            <a:rPr lang="en-US" dirty="0" err="1"/>
            <a:t>merül</a:t>
          </a:r>
          <a:r>
            <a:rPr lang="en-US" dirty="0"/>
            <a:t> </a:t>
          </a:r>
          <a:r>
            <a:rPr lang="en-US" dirty="0" err="1"/>
            <a:t>fel</a:t>
          </a:r>
          <a:r>
            <a:rPr lang="en-US" dirty="0"/>
            <a:t> </a:t>
          </a:r>
          <a:r>
            <a:rPr lang="en-US" dirty="0" err="1"/>
            <a:t>egy-egy</a:t>
          </a:r>
          <a:r>
            <a:rPr lang="en-US" dirty="0"/>
            <a:t> </a:t>
          </a:r>
          <a:r>
            <a:rPr lang="en-US" dirty="0" err="1"/>
            <a:t>fejviselet</a:t>
          </a:r>
          <a:r>
            <a:rPr lang="en-US" dirty="0"/>
            <a:t> </a:t>
          </a:r>
          <a:r>
            <a:rPr lang="en-US" dirty="0" err="1"/>
            <a:t>hordásával</a:t>
          </a:r>
          <a:r>
            <a:rPr lang="en-US" dirty="0"/>
            <a:t> </a:t>
          </a:r>
          <a:r>
            <a:rPr lang="en-US" dirty="0" err="1"/>
            <a:t>kapcsolatban</a:t>
          </a:r>
          <a:r>
            <a:rPr lang="en-US" dirty="0"/>
            <a:t>. A </a:t>
          </a:r>
          <a:r>
            <a:rPr lang="en-US" dirty="0" err="1"/>
            <a:t>leánytól</a:t>
          </a:r>
          <a:r>
            <a:rPr lang="en-US" dirty="0"/>
            <a:t> </a:t>
          </a:r>
          <a:r>
            <a:rPr lang="en-US" dirty="0" err="1"/>
            <a:t>az</a:t>
          </a:r>
          <a:r>
            <a:rPr lang="en-US" dirty="0"/>
            <a:t> </a:t>
          </a:r>
          <a:r>
            <a:rPr lang="en-US" dirty="0" err="1"/>
            <a:t>asszonnyá</a:t>
          </a:r>
          <a:r>
            <a:rPr lang="en-US" dirty="0"/>
            <a:t> </a:t>
          </a:r>
          <a:r>
            <a:rPr lang="en-US" dirty="0" err="1"/>
            <a:t>válásig</a:t>
          </a:r>
          <a:r>
            <a:rPr lang="en-US" dirty="0"/>
            <a:t> </a:t>
          </a:r>
          <a:r>
            <a:rPr lang="en-US" dirty="0" err="1"/>
            <a:t>sorozat</a:t>
          </a:r>
          <a:r>
            <a:rPr lang="en-US" dirty="0"/>
            <a:t>…</a:t>
          </a:r>
          <a:r>
            <a:rPr lang="en-US" dirty="0" err="1"/>
            <a:t>nemcsak</a:t>
          </a:r>
          <a:r>
            <a:rPr lang="en-US" dirty="0"/>
            <a:t> </a:t>
          </a:r>
          <a:r>
            <a:rPr lang="en-US" dirty="0" err="1"/>
            <a:t>fotókon</a:t>
          </a:r>
          <a:r>
            <a:rPr lang="en-US" dirty="0"/>
            <a:t> </a:t>
          </a:r>
          <a:r>
            <a:rPr lang="en-US" dirty="0" err="1"/>
            <a:t>mutatja</a:t>
          </a:r>
          <a:r>
            <a:rPr lang="en-US" dirty="0"/>
            <a:t> be a </a:t>
          </a:r>
          <a:r>
            <a:rPr lang="en-US" dirty="0" err="1"/>
            <a:t>különböző</a:t>
          </a:r>
          <a:r>
            <a:rPr lang="en-US" dirty="0"/>
            <a:t> </a:t>
          </a:r>
          <a:r>
            <a:rPr lang="en-US" dirty="0" err="1"/>
            <a:t>viseleteket</a:t>
          </a:r>
          <a:r>
            <a:rPr lang="en-US" dirty="0"/>
            <a:t>, </a:t>
          </a:r>
          <a:r>
            <a:rPr lang="en-US" dirty="0" err="1"/>
            <a:t>hanem</a:t>
          </a:r>
          <a:r>
            <a:rPr lang="en-US" dirty="0"/>
            <a:t> </a:t>
          </a:r>
          <a:r>
            <a:rPr lang="en-US" dirty="0" err="1"/>
            <a:t>magyarázatot</a:t>
          </a:r>
          <a:r>
            <a:rPr lang="en-US" dirty="0"/>
            <a:t> is ad a </a:t>
          </a:r>
          <a:r>
            <a:rPr lang="en-US" dirty="0" err="1"/>
            <a:t>fejviseletek</a:t>
          </a:r>
          <a:r>
            <a:rPr lang="en-US" dirty="0"/>
            <a:t> </a:t>
          </a:r>
          <a:r>
            <a:rPr lang="en-US" dirty="0" err="1"/>
            <a:t>hordásáról</a:t>
          </a:r>
          <a:r>
            <a:rPr lang="en-US" dirty="0"/>
            <a:t>, </a:t>
          </a:r>
          <a:r>
            <a:rPr lang="en-US" dirty="0" err="1"/>
            <a:t>szokásairól</a:t>
          </a:r>
          <a:r>
            <a:rPr lang="en-US" dirty="0"/>
            <a:t>.</a:t>
          </a:r>
        </a:p>
      </dgm:t>
    </dgm:pt>
    <dgm:pt modelId="{71B84443-649E-49AA-8E44-90C6DD5F7838}" type="parTrans" cxnId="{652BE0B4-AEC1-441F-970D-512FBE1B105F}">
      <dgm:prSet/>
      <dgm:spPr/>
      <dgm:t>
        <a:bodyPr/>
        <a:lstStyle/>
        <a:p>
          <a:endParaRPr lang="en-US"/>
        </a:p>
      </dgm:t>
    </dgm:pt>
    <dgm:pt modelId="{B2DDE542-C97B-410E-ACFE-1092266A9457}" type="sibTrans" cxnId="{652BE0B4-AEC1-441F-970D-512FBE1B105F}">
      <dgm:prSet/>
      <dgm:spPr/>
      <dgm:t>
        <a:bodyPr/>
        <a:lstStyle/>
        <a:p>
          <a:endParaRPr lang="en-US"/>
        </a:p>
      </dgm:t>
    </dgm:pt>
    <dgm:pt modelId="{3773C788-C763-3B48-AF08-663EE5D54FAD}" type="pres">
      <dgm:prSet presAssocID="{EF114C92-4128-4F6D-B77E-A55C1145D9F7}" presName="vert0" presStyleCnt="0">
        <dgm:presLayoutVars>
          <dgm:dir/>
          <dgm:animOne val="branch"/>
          <dgm:animLvl val="lvl"/>
        </dgm:presLayoutVars>
      </dgm:prSet>
      <dgm:spPr/>
    </dgm:pt>
    <dgm:pt modelId="{E73632CF-7144-844E-A5E2-C8B35FADF69E}" type="pres">
      <dgm:prSet presAssocID="{8C9A06A4-027C-4B24-889C-FE197BBA042B}" presName="thickLine" presStyleLbl="alignNode1" presStyleIdx="0" presStyleCnt="3"/>
      <dgm:spPr/>
    </dgm:pt>
    <dgm:pt modelId="{AC682E75-CF5E-B147-AD5B-A6C6A9416994}" type="pres">
      <dgm:prSet presAssocID="{8C9A06A4-027C-4B24-889C-FE197BBA042B}" presName="horz1" presStyleCnt="0"/>
      <dgm:spPr/>
    </dgm:pt>
    <dgm:pt modelId="{5A1C5F1D-EFE0-844E-95EC-C564C4B1F87B}" type="pres">
      <dgm:prSet presAssocID="{8C9A06A4-027C-4B24-889C-FE197BBA042B}" presName="tx1" presStyleLbl="revTx" presStyleIdx="0" presStyleCnt="3"/>
      <dgm:spPr/>
    </dgm:pt>
    <dgm:pt modelId="{9DC3D609-985B-CF40-BBDF-0FF1387CAC5B}" type="pres">
      <dgm:prSet presAssocID="{8C9A06A4-027C-4B24-889C-FE197BBA042B}" presName="vert1" presStyleCnt="0"/>
      <dgm:spPr/>
    </dgm:pt>
    <dgm:pt modelId="{70923BE2-14AA-5241-B4A0-891E4DBB4219}" type="pres">
      <dgm:prSet presAssocID="{15A2D380-660C-4A0E-AA3C-BB4D5251B6CE}" presName="thickLine" presStyleLbl="alignNode1" presStyleIdx="1" presStyleCnt="3"/>
      <dgm:spPr/>
    </dgm:pt>
    <dgm:pt modelId="{3A23E7F2-F359-8D4B-B39E-A4E4D9E440D9}" type="pres">
      <dgm:prSet presAssocID="{15A2D380-660C-4A0E-AA3C-BB4D5251B6CE}" presName="horz1" presStyleCnt="0"/>
      <dgm:spPr/>
    </dgm:pt>
    <dgm:pt modelId="{66132322-47E4-234B-B0AE-13327979470A}" type="pres">
      <dgm:prSet presAssocID="{15A2D380-660C-4A0E-AA3C-BB4D5251B6CE}" presName="tx1" presStyleLbl="revTx" presStyleIdx="1" presStyleCnt="3" custScaleY="55417"/>
      <dgm:spPr/>
    </dgm:pt>
    <dgm:pt modelId="{36F765B7-3A38-894B-BF03-D66BCA5DB4D2}" type="pres">
      <dgm:prSet presAssocID="{15A2D380-660C-4A0E-AA3C-BB4D5251B6CE}" presName="vert1" presStyleCnt="0"/>
      <dgm:spPr/>
    </dgm:pt>
    <dgm:pt modelId="{0D6A82CF-46CA-7841-BB51-F80C2FC93419}" type="pres">
      <dgm:prSet presAssocID="{892C3EF2-1DB4-4DD2-B282-7D634DC9E25B}" presName="thickLine" presStyleLbl="alignNode1" presStyleIdx="2" presStyleCnt="3"/>
      <dgm:spPr/>
    </dgm:pt>
    <dgm:pt modelId="{EB477F46-6CE2-4742-A97F-5107C472044D}" type="pres">
      <dgm:prSet presAssocID="{892C3EF2-1DB4-4DD2-B282-7D634DC9E25B}" presName="horz1" presStyleCnt="0"/>
      <dgm:spPr/>
    </dgm:pt>
    <dgm:pt modelId="{0266F9AE-0356-534F-972C-3C7601D637BA}" type="pres">
      <dgm:prSet presAssocID="{892C3EF2-1DB4-4DD2-B282-7D634DC9E25B}" presName="tx1" presStyleLbl="revTx" presStyleIdx="2" presStyleCnt="3"/>
      <dgm:spPr/>
    </dgm:pt>
    <dgm:pt modelId="{61CD69AE-190F-D144-932F-DD8D09873AC5}" type="pres">
      <dgm:prSet presAssocID="{892C3EF2-1DB4-4DD2-B282-7D634DC9E25B}" presName="vert1" presStyleCnt="0"/>
      <dgm:spPr/>
    </dgm:pt>
  </dgm:ptLst>
  <dgm:cxnLst>
    <dgm:cxn modelId="{EEA67111-FBA8-48D0-AF8E-39AB28BC6829}" srcId="{EF114C92-4128-4F6D-B77E-A55C1145D9F7}" destId="{8C9A06A4-027C-4B24-889C-FE197BBA042B}" srcOrd="0" destOrd="0" parTransId="{CFEC7244-7458-4F7F-8C99-D20C3382B76F}" sibTransId="{A72EEB07-2799-4D6D-93D7-48C01E035995}"/>
    <dgm:cxn modelId="{8A578012-99CE-6045-8CED-35EC98EAA1A0}" type="presOf" srcId="{15A2D380-660C-4A0E-AA3C-BB4D5251B6CE}" destId="{66132322-47E4-234B-B0AE-13327979470A}" srcOrd="0" destOrd="0" presId="urn:microsoft.com/office/officeart/2008/layout/LinedList"/>
    <dgm:cxn modelId="{E7D1987B-E9CB-475F-999B-D5DA3B9CA462}" srcId="{EF114C92-4128-4F6D-B77E-A55C1145D9F7}" destId="{15A2D380-660C-4A0E-AA3C-BB4D5251B6CE}" srcOrd="1" destOrd="0" parTransId="{F60DCBE3-89C8-479F-99E3-9059D942436F}" sibTransId="{D91A3376-21B2-4DA2-9954-34BA5462CCF0}"/>
    <dgm:cxn modelId="{76F8DB7E-14E6-804A-BBCF-612636B9C32F}" type="presOf" srcId="{892C3EF2-1DB4-4DD2-B282-7D634DC9E25B}" destId="{0266F9AE-0356-534F-972C-3C7601D637BA}" srcOrd="0" destOrd="0" presId="urn:microsoft.com/office/officeart/2008/layout/LinedList"/>
    <dgm:cxn modelId="{7C833D81-9DF6-6848-B9EA-7CE3B5DB61C3}" type="presOf" srcId="{8C9A06A4-027C-4B24-889C-FE197BBA042B}" destId="{5A1C5F1D-EFE0-844E-95EC-C564C4B1F87B}" srcOrd="0" destOrd="0" presId="urn:microsoft.com/office/officeart/2008/layout/LinedList"/>
    <dgm:cxn modelId="{652BE0B4-AEC1-441F-970D-512FBE1B105F}" srcId="{EF114C92-4128-4F6D-B77E-A55C1145D9F7}" destId="{892C3EF2-1DB4-4DD2-B282-7D634DC9E25B}" srcOrd="2" destOrd="0" parTransId="{71B84443-649E-49AA-8E44-90C6DD5F7838}" sibTransId="{B2DDE542-C97B-410E-ACFE-1092266A9457}"/>
    <dgm:cxn modelId="{2A9957BC-FE25-5040-9658-6DE6F2E04366}" type="presOf" srcId="{EF114C92-4128-4F6D-B77E-A55C1145D9F7}" destId="{3773C788-C763-3B48-AF08-663EE5D54FAD}" srcOrd="0" destOrd="0" presId="urn:microsoft.com/office/officeart/2008/layout/LinedList"/>
    <dgm:cxn modelId="{E4251A23-E068-B546-AE77-D37C9EAAF7AC}" type="presParOf" srcId="{3773C788-C763-3B48-AF08-663EE5D54FAD}" destId="{E73632CF-7144-844E-A5E2-C8B35FADF69E}" srcOrd="0" destOrd="0" presId="urn:microsoft.com/office/officeart/2008/layout/LinedList"/>
    <dgm:cxn modelId="{1412A93E-BE15-5948-A21B-6E9617DDA7E7}" type="presParOf" srcId="{3773C788-C763-3B48-AF08-663EE5D54FAD}" destId="{AC682E75-CF5E-B147-AD5B-A6C6A9416994}" srcOrd="1" destOrd="0" presId="urn:microsoft.com/office/officeart/2008/layout/LinedList"/>
    <dgm:cxn modelId="{336DDE2C-2187-D143-B176-F7D2820575D2}" type="presParOf" srcId="{AC682E75-CF5E-B147-AD5B-A6C6A9416994}" destId="{5A1C5F1D-EFE0-844E-95EC-C564C4B1F87B}" srcOrd="0" destOrd="0" presId="urn:microsoft.com/office/officeart/2008/layout/LinedList"/>
    <dgm:cxn modelId="{959D554B-7741-584B-8D2B-FF4439254831}" type="presParOf" srcId="{AC682E75-CF5E-B147-AD5B-A6C6A9416994}" destId="{9DC3D609-985B-CF40-BBDF-0FF1387CAC5B}" srcOrd="1" destOrd="0" presId="urn:microsoft.com/office/officeart/2008/layout/LinedList"/>
    <dgm:cxn modelId="{DC0F1D3F-C077-B84D-9EE8-B9DD530617FD}" type="presParOf" srcId="{3773C788-C763-3B48-AF08-663EE5D54FAD}" destId="{70923BE2-14AA-5241-B4A0-891E4DBB4219}" srcOrd="2" destOrd="0" presId="urn:microsoft.com/office/officeart/2008/layout/LinedList"/>
    <dgm:cxn modelId="{871D3266-F2CF-5942-91DE-1B89A3043620}" type="presParOf" srcId="{3773C788-C763-3B48-AF08-663EE5D54FAD}" destId="{3A23E7F2-F359-8D4B-B39E-A4E4D9E440D9}" srcOrd="3" destOrd="0" presId="urn:microsoft.com/office/officeart/2008/layout/LinedList"/>
    <dgm:cxn modelId="{E16D09DE-C541-314E-A830-D80630C223A6}" type="presParOf" srcId="{3A23E7F2-F359-8D4B-B39E-A4E4D9E440D9}" destId="{66132322-47E4-234B-B0AE-13327979470A}" srcOrd="0" destOrd="0" presId="urn:microsoft.com/office/officeart/2008/layout/LinedList"/>
    <dgm:cxn modelId="{2C567E84-FF42-B949-ADDB-4A4914533674}" type="presParOf" srcId="{3A23E7F2-F359-8D4B-B39E-A4E4D9E440D9}" destId="{36F765B7-3A38-894B-BF03-D66BCA5DB4D2}" srcOrd="1" destOrd="0" presId="urn:microsoft.com/office/officeart/2008/layout/LinedList"/>
    <dgm:cxn modelId="{F8F209E7-AE30-DD42-A8E9-A67D7AC055A5}" type="presParOf" srcId="{3773C788-C763-3B48-AF08-663EE5D54FAD}" destId="{0D6A82CF-46CA-7841-BB51-F80C2FC93419}" srcOrd="4" destOrd="0" presId="urn:microsoft.com/office/officeart/2008/layout/LinedList"/>
    <dgm:cxn modelId="{7F983701-5AE0-7148-A816-6FDC38C660DC}" type="presParOf" srcId="{3773C788-C763-3B48-AF08-663EE5D54FAD}" destId="{EB477F46-6CE2-4742-A97F-5107C472044D}" srcOrd="5" destOrd="0" presId="urn:microsoft.com/office/officeart/2008/layout/LinedList"/>
    <dgm:cxn modelId="{80CABD63-0388-1247-A546-45309A3B3DF7}" type="presParOf" srcId="{EB477F46-6CE2-4742-A97F-5107C472044D}" destId="{0266F9AE-0356-534F-972C-3C7601D637BA}" srcOrd="0" destOrd="0" presId="urn:microsoft.com/office/officeart/2008/layout/LinedList"/>
    <dgm:cxn modelId="{0EE98EC0-637E-8B46-B607-88458C6F3605}" type="presParOf" srcId="{EB477F46-6CE2-4742-A97F-5107C472044D}" destId="{61CD69AE-190F-D144-932F-DD8D09873A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D558B-1FBB-471E-83C0-976B6F8912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9EB47D-1812-4AF5-A8C1-532A555FD924}">
      <dgm:prSet/>
      <dgm:spPr/>
      <dgm:t>
        <a:bodyPr/>
        <a:lstStyle/>
        <a:p>
          <a:r>
            <a:rPr lang="en-US" dirty="0"/>
            <a:t>Tura, </a:t>
          </a:r>
          <a:r>
            <a:rPr lang="en-US" dirty="0" err="1"/>
            <a:t>Mezőkövesd</a:t>
          </a:r>
          <a:r>
            <a:rPr lang="en-US" dirty="0"/>
            <a:t>, </a:t>
          </a:r>
          <a:r>
            <a:rPr lang="en-US" dirty="0" err="1"/>
            <a:t>Püspökhatvan</a:t>
          </a:r>
          <a:r>
            <a:rPr lang="en-US" dirty="0"/>
            <a:t>, </a:t>
          </a:r>
          <a:r>
            <a:rPr lang="en-US" dirty="0" err="1"/>
            <a:t>Kazár</a:t>
          </a:r>
          <a:endParaRPr lang="en-US" dirty="0"/>
        </a:p>
      </dgm:t>
    </dgm:pt>
    <dgm:pt modelId="{B59957C3-A05D-4277-8A14-E54406B55EE2}" type="parTrans" cxnId="{CA19261B-94CA-4B89-93D6-73D4D18D3689}">
      <dgm:prSet/>
      <dgm:spPr/>
      <dgm:t>
        <a:bodyPr/>
        <a:lstStyle/>
        <a:p>
          <a:endParaRPr lang="en-US"/>
        </a:p>
      </dgm:t>
    </dgm:pt>
    <dgm:pt modelId="{7A0B31B6-109A-40D5-B32E-A7249AE853A4}" type="sibTrans" cxnId="{CA19261B-94CA-4B89-93D6-73D4D18D3689}">
      <dgm:prSet/>
      <dgm:spPr/>
      <dgm:t>
        <a:bodyPr/>
        <a:lstStyle/>
        <a:p>
          <a:endParaRPr lang="en-US"/>
        </a:p>
      </dgm:t>
    </dgm:pt>
    <dgm:pt modelId="{96D7E75D-AD23-449D-8FD8-8E6B1FCCAE9A}">
      <dgm:prSet/>
      <dgm:spPr/>
      <dgm:t>
        <a:bodyPr/>
        <a:lstStyle/>
        <a:p>
          <a:r>
            <a:rPr lang="en-US" dirty="0" err="1"/>
            <a:t>Veresegyház</a:t>
          </a:r>
          <a:r>
            <a:rPr lang="en-US" dirty="0"/>
            <a:t>, Bag, </a:t>
          </a:r>
          <a:r>
            <a:rPr lang="en-US" dirty="0" err="1"/>
            <a:t>Kisterenye</a:t>
          </a:r>
          <a:r>
            <a:rPr lang="en-US" dirty="0"/>
            <a:t>, </a:t>
          </a:r>
          <a:r>
            <a:rPr lang="en-US" dirty="0" err="1"/>
            <a:t>Rimóc</a:t>
          </a:r>
          <a:endParaRPr lang="en-US" dirty="0"/>
        </a:p>
        <a:p>
          <a:endParaRPr lang="en-US" dirty="0"/>
        </a:p>
      </dgm:t>
    </dgm:pt>
    <dgm:pt modelId="{5ADF5FF7-3732-4B88-B9ED-BBF31576F0B8}" type="parTrans" cxnId="{F2AE8D54-7061-46AD-A636-B6B71E1FEEC0}">
      <dgm:prSet/>
      <dgm:spPr/>
      <dgm:t>
        <a:bodyPr/>
        <a:lstStyle/>
        <a:p>
          <a:endParaRPr lang="en-US"/>
        </a:p>
      </dgm:t>
    </dgm:pt>
    <dgm:pt modelId="{3559CDCB-E3AC-415E-A6C0-1DA468ECE4AE}" type="sibTrans" cxnId="{F2AE8D54-7061-46AD-A636-B6B71E1FEEC0}">
      <dgm:prSet/>
      <dgm:spPr/>
      <dgm:t>
        <a:bodyPr/>
        <a:lstStyle/>
        <a:p>
          <a:endParaRPr lang="en-US"/>
        </a:p>
      </dgm:t>
    </dgm:pt>
    <dgm:pt modelId="{40505AE1-3F52-40C4-B794-4E1522C3B1AF}">
      <dgm:prSet/>
      <dgm:spPr/>
      <dgm:t>
        <a:bodyPr/>
        <a:lstStyle/>
        <a:p>
          <a:r>
            <a:rPr lang="en-US" dirty="0" err="1"/>
            <a:t>Őrhalom</a:t>
          </a:r>
          <a:r>
            <a:rPr lang="en-US" dirty="0"/>
            <a:t>, </a:t>
          </a:r>
          <a:r>
            <a:rPr lang="en-US" dirty="0" err="1"/>
            <a:t>Kupuszina</a:t>
          </a:r>
          <a:r>
            <a:rPr lang="en-US" dirty="0"/>
            <a:t>, </a:t>
          </a:r>
          <a:r>
            <a:rPr lang="en-US" dirty="0" err="1"/>
            <a:t>Doroszló</a:t>
          </a:r>
          <a:r>
            <a:rPr lang="en-US" dirty="0"/>
            <a:t>, </a:t>
          </a:r>
          <a:r>
            <a:rPr lang="en-US" dirty="0" err="1"/>
            <a:t>Szentistván</a:t>
          </a:r>
          <a:endParaRPr lang="en-US" dirty="0"/>
        </a:p>
      </dgm:t>
    </dgm:pt>
    <dgm:pt modelId="{03231363-835C-4512-B0A7-8ED6F6B830FD}" type="parTrans" cxnId="{6E6603B8-50C5-41F2-8853-7086E763B66C}">
      <dgm:prSet/>
      <dgm:spPr/>
      <dgm:t>
        <a:bodyPr/>
        <a:lstStyle/>
        <a:p>
          <a:endParaRPr lang="en-US"/>
        </a:p>
      </dgm:t>
    </dgm:pt>
    <dgm:pt modelId="{46D850BC-14D8-434F-9B6D-D75ED8B6801B}" type="sibTrans" cxnId="{6E6603B8-50C5-41F2-8853-7086E763B66C}">
      <dgm:prSet/>
      <dgm:spPr/>
      <dgm:t>
        <a:bodyPr/>
        <a:lstStyle/>
        <a:p>
          <a:endParaRPr lang="en-US"/>
        </a:p>
      </dgm:t>
    </dgm:pt>
    <dgm:pt modelId="{52C57156-AAAA-4FED-90D4-0EAA4C20A6D7}">
      <dgm:prSet/>
      <dgm:spPr/>
      <dgm:t>
        <a:bodyPr/>
        <a:lstStyle/>
        <a:p>
          <a:r>
            <a:rPr lang="en-US" dirty="0" err="1"/>
            <a:t>Torockó</a:t>
          </a:r>
          <a:r>
            <a:rPr lang="en-US" dirty="0"/>
            <a:t>, </a:t>
          </a:r>
          <a:r>
            <a:rPr lang="en-US" dirty="0" err="1"/>
            <a:t>Bény</a:t>
          </a:r>
          <a:r>
            <a:rPr lang="en-US" dirty="0"/>
            <a:t>, </a:t>
          </a:r>
          <a:r>
            <a:rPr lang="en-US" dirty="0" err="1"/>
            <a:t>Méra</a:t>
          </a:r>
          <a:r>
            <a:rPr lang="en-US" dirty="0"/>
            <a:t>, </a:t>
          </a:r>
          <a:r>
            <a:rPr lang="en-US" dirty="0" err="1"/>
            <a:t>Györgyfalva</a:t>
          </a:r>
          <a:endParaRPr lang="en-US" dirty="0"/>
        </a:p>
      </dgm:t>
    </dgm:pt>
    <dgm:pt modelId="{0DDFBF54-7663-4D31-AC0A-966A0B641EF1}" type="parTrans" cxnId="{E1FEF6CA-C3ED-40AA-AD93-4E507BFA80B4}">
      <dgm:prSet/>
      <dgm:spPr/>
      <dgm:t>
        <a:bodyPr/>
        <a:lstStyle/>
        <a:p>
          <a:endParaRPr lang="en-US"/>
        </a:p>
      </dgm:t>
    </dgm:pt>
    <dgm:pt modelId="{09FF3A3A-42E7-4819-BEED-760110C898E6}" type="sibTrans" cxnId="{E1FEF6CA-C3ED-40AA-AD93-4E507BFA80B4}">
      <dgm:prSet/>
      <dgm:spPr/>
      <dgm:t>
        <a:bodyPr/>
        <a:lstStyle/>
        <a:p>
          <a:endParaRPr lang="en-US"/>
        </a:p>
      </dgm:t>
    </dgm:pt>
    <dgm:pt modelId="{355EC264-1539-431C-B1ED-50F7A4566230}">
      <dgm:prSet/>
      <dgm:spPr/>
      <dgm:t>
        <a:bodyPr/>
        <a:lstStyle/>
        <a:p>
          <a:r>
            <a:rPr lang="en-US" dirty="0" err="1"/>
            <a:t>Ajak</a:t>
          </a:r>
          <a:r>
            <a:rPr lang="en-US" dirty="0"/>
            <a:t>, </a:t>
          </a:r>
          <a:r>
            <a:rPr lang="en-US" dirty="0" err="1"/>
            <a:t>Nagykálló</a:t>
          </a:r>
          <a:r>
            <a:rPr lang="en-US" dirty="0"/>
            <a:t>, </a:t>
          </a:r>
          <a:r>
            <a:rPr lang="en-US" dirty="0" err="1"/>
            <a:t>Kapuvár</a:t>
          </a:r>
          <a:r>
            <a:rPr lang="en-US" dirty="0"/>
            <a:t>, </a:t>
          </a:r>
          <a:r>
            <a:rPr lang="en-US" dirty="0" err="1"/>
            <a:t>Csömör</a:t>
          </a:r>
          <a:endParaRPr lang="en-US" dirty="0"/>
        </a:p>
      </dgm:t>
    </dgm:pt>
    <dgm:pt modelId="{6E3A83C6-5B90-46D9-B846-59875DF2503A}" type="parTrans" cxnId="{E903F53A-C90E-4729-9E56-DC03480AABF9}">
      <dgm:prSet/>
      <dgm:spPr/>
      <dgm:t>
        <a:bodyPr/>
        <a:lstStyle/>
        <a:p>
          <a:endParaRPr lang="en-US"/>
        </a:p>
      </dgm:t>
    </dgm:pt>
    <dgm:pt modelId="{2185768C-9261-48EB-A047-6BB139E2A37F}" type="sibTrans" cxnId="{E903F53A-C90E-4729-9E56-DC03480AABF9}">
      <dgm:prSet/>
      <dgm:spPr/>
      <dgm:t>
        <a:bodyPr/>
        <a:lstStyle/>
        <a:p>
          <a:endParaRPr lang="en-US"/>
        </a:p>
      </dgm:t>
    </dgm:pt>
    <dgm:pt modelId="{601B0944-DD96-406C-A3EB-8C042D0F892F}">
      <dgm:prSet/>
      <dgm:spPr/>
      <dgm:t>
        <a:bodyPr/>
        <a:lstStyle/>
        <a:p>
          <a:r>
            <a:rPr lang="en-US" dirty="0" err="1"/>
            <a:t>Nagykóny</a:t>
          </a:r>
          <a:r>
            <a:rPr lang="en-US" dirty="0"/>
            <a:t>, </a:t>
          </a:r>
          <a:r>
            <a:rPr lang="en-US" dirty="0" err="1"/>
            <a:t>Menyhe</a:t>
          </a:r>
          <a:r>
            <a:rPr lang="en-US" dirty="0"/>
            <a:t>, </a:t>
          </a:r>
          <a:r>
            <a:rPr lang="en-US" dirty="0" err="1"/>
            <a:t>Martos</a:t>
          </a:r>
          <a:r>
            <a:rPr lang="en-US" dirty="0"/>
            <a:t>, Bukovina</a:t>
          </a:r>
        </a:p>
      </dgm:t>
    </dgm:pt>
    <dgm:pt modelId="{BCDFE676-27C5-4C69-A867-26F924C334A9}" type="parTrans" cxnId="{D8AC2DC1-CADF-46D4-AFB8-BD83EF841C7F}">
      <dgm:prSet/>
      <dgm:spPr/>
      <dgm:t>
        <a:bodyPr/>
        <a:lstStyle/>
        <a:p>
          <a:endParaRPr lang="en-US"/>
        </a:p>
      </dgm:t>
    </dgm:pt>
    <dgm:pt modelId="{8B4D417C-7D88-4154-B379-E50B6B33A136}" type="sibTrans" cxnId="{D8AC2DC1-CADF-46D4-AFB8-BD83EF841C7F}">
      <dgm:prSet/>
      <dgm:spPr/>
      <dgm:t>
        <a:bodyPr/>
        <a:lstStyle/>
        <a:p>
          <a:endParaRPr lang="en-US"/>
        </a:p>
      </dgm:t>
    </dgm:pt>
    <dgm:pt modelId="{5FC77CC3-7CC4-467A-8DBB-6BC0B1FBC696}">
      <dgm:prSet/>
      <dgm:spPr/>
      <dgm:t>
        <a:bodyPr/>
        <a:lstStyle/>
        <a:p>
          <a:r>
            <a:rPr lang="en-US" dirty="0" err="1"/>
            <a:t>Gyimes</a:t>
          </a:r>
          <a:r>
            <a:rPr lang="en-US" dirty="0"/>
            <a:t>, </a:t>
          </a:r>
          <a:r>
            <a:rPr lang="en-US" dirty="0" err="1"/>
            <a:t>Moldva</a:t>
          </a:r>
          <a:r>
            <a:rPr lang="en-US" dirty="0"/>
            <a:t>, </a:t>
          </a:r>
          <a:r>
            <a:rPr lang="en-US" dirty="0" err="1"/>
            <a:t>Jászság</a:t>
          </a:r>
          <a:r>
            <a:rPr lang="en-US" dirty="0"/>
            <a:t>, </a:t>
          </a:r>
          <a:r>
            <a:rPr lang="en-US" dirty="0" err="1"/>
            <a:t>Sárpilis</a:t>
          </a:r>
          <a:endParaRPr lang="en-US" dirty="0"/>
        </a:p>
      </dgm:t>
    </dgm:pt>
    <dgm:pt modelId="{CE377C9B-5315-4494-87E1-837A14EDEB5F}" type="parTrans" cxnId="{B2BF2806-1265-42E2-AFD5-7D59CE97A583}">
      <dgm:prSet/>
      <dgm:spPr/>
      <dgm:t>
        <a:bodyPr/>
        <a:lstStyle/>
        <a:p>
          <a:endParaRPr lang="en-US"/>
        </a:p>
      </dgm:t>
    </dgm:pt>
    <dgm:pt modelId="{4BCB7080-C83C-4154-A049-F9001BAC2D4C}" type="sibTrans" cxnId="{B2BF2806-1265-42E2-AFD5-7D59CE97A583}">
      <dgm:prSet/>
      <dgm:spPr/>
      <dgm:t>
        <a:bodyPr/>
        <a:lstStyle/>
        <a:p>
          <a:endParaRPr lang="en-US"/>
        </a:p>
      </dgm:t>
    </dgm:pt>
    <dgm:pt modelId="{2B367959-D5AF-40C4-A09E-1747BF35BEED}">
      <dgm:prSet/>
      <dgm:spPr/>
      <dgm:t>
        <a:bodyPr/>
        <a:lstStyle/>
        <a:p>
          <a:r>
            <a:rPr lang="en-US" dirty="0" err="1"/>
            <a:t>Ecséd</a:t>
          </a:r>
          <a:r>
            <a:rPr lang="en-US" dirty="0"/>
            <a:t>, </a:t>
          </a:r>
          <a:r>
            <a:rPr lang="en-US" dirty="0" err="1"/>
            <a:t>Gyöngyöspata</a:t>
          </a:r>
          <a:r>
            <a:rPr lang="en-US" dirty="0"/>
            <a:t>, </a:t>
          </a:r>
          <a:r>
            <a:rPr lang="en-US" dirty="0" err="1"/>
            <a:t>Hatvan</a:t>
          </a:r>
          <a:r>
            <a:rPr lang="en-US" dirty="0"/>
            <a:t>, </a:t>
          </a:r>
          <a:r>
            <a:rPr lang="en-US" dirty="0" err="1"/>
            <a:t>Apátfalva</a:t>
          </a:r>
          <a:endParaRPr lang="en-US" dirty="0"/>
        </a:p>
      </dgm:t>
    </dgm:pt>
    <dgm:pt modelId="{030C0DA7-EB34-4CB9-BFDD-413CFBCE5AE9}" type="parTrans" cxnId="{AA5AF78C-A8FF-4EF9-A80B-7334DF33A65C}">
      <dgm:prSet/>
      <dgm:spPr/>
      <dgm:t>
        <a:bodyPr/>
        <a:lstStyle/>
        <a:p>
          <a:endParaRPr lang="en-US"/>
        </a:p>
      </dgm:t>
    </dgm:pt>
    <dgm:pt modelId="{EC28E4F1-9305-4D03-B595-D83F810155D8}" type="sibTrans" cxnId="{AA5AF78C-A8FF-4EF9-A80B-7334DF33A65C}">
      <dgm:prSet/>
      <dgm:spPr/>
      <dgm:t>
        <a:bodyPr/>
        <a:lstStyle/>
        <a:p>
          <a:endParaRPr lang="en-US"/>
        </a:p>
      </dgm:t>
    </dgm:pt>
    <dgm:pt modelId="{A38673C2-8580-45BF-94F2-F11159FE0B80}">
      <dgm:prSet/>
      <dgm:spPr/>
      <dgm:t>
        <a:bodyPr/>
        <a:lstStyle/>
        <a:p>
          <a:r>
            <a:rPr lang="en-US" dirty="0" err="1"/>
            <a:t>Zala</a:t>
          </a:r>
          <a:r>
            <a:rPr lang="en-US" dirty="0"/>
            <a:t>, </a:t>
          </a:r>
          <a:r>
            <a:rPr lang="en-US" dirty="0" err="1"/>
            <a:t>Boldog</a:t>
          </a:r>
          <a:r>
            <a:rPr lang="en-US" dirty="0"/>
            <a:t>, </a:t>
          </a:r>
          <a:r>
            <a:rPr lang="en-US" dirty="0" err="1"/>
            <a:t>Nagytarcsa</a:t>
          </a:r>
          <a:r>
            <a:rPr lang="en-US" dirty="0"/>
            <a:t>, </a:t>
          </a:r>
          <a:r>
            <a:rPr lang="en-US" dirty="0" err="1"/>
            <a:t>Zsámbék</a:t>
          </a:r>
          <a:endParaRPr lang="en-US" dirty="0"/>
        </a:p>
      </dgm:t>
    </dgm:pt>
    <dgm:pt modelId="{A8572A05-178B-497F-BE0E-E5F2EF0BBD78}" type="parTrans" cxnId="{600F504D-6C42-4A46-87B4-2A97EB442614}">
      <dgm:prSet/>
      <dgm:spPr/>
      <dgm:t>
        <a:bodyPr/>
        <a:lstStyle/>
        <a:p>
          <a:endParaRPr lang="en-US"/>
        </a:p>
      </dgm:t>
    </dgm:pt>
    <dgm:pt modelId="{1D52D2C4-CA6C-42EA-902A-72207B77CFC0}" type="sibTrans" cxnId="{600F504D-6C42-4A46-87B4-2A97EB442614}">
      <dgm:prSet/>
      <dgm:spPr/>
      <dgm:t>
        <a:bodyPr/>
        <a:lstStyle/>
        <a:p>
          <a:endParaRPr lang="en-US"/>
        </a:p>
      </dgm:t>
    </dgm:pt>
    <dgm:pt modelId="{2EEEEABD-C667-C14D-AE8C-55DD90F24643}" type="pres">
      <dgm:prSet presAssocID="{A80D558B-1FBB-471E-83C0-976B6F891246}" presName="vert0" presStyleCnt="0">
        <dgm:presLayoutVars>
          <dgm:dir/>
          <dgm:animOne val="branch"/>
          <dgm:animLvl val="lvl"/>
        </dgm:presLayoutVars>
      </dgm:prSet>
      <dgm:spPr/>
    </dgm:pt>
    <dgm:pt modelId="{73B78A0F-BFED-EA40-846E-A071BF2562AD}" type="pres">
      <dgm:prSet presAssocID="{479EB47D-1812-4AF5-A8C1-532A555FD924}" presName="thickLine" presStyleLbl="alignNode1" presStyleIdx="0" presStyleCnt="9"/>
      <dgm:spPr/>
    </dgm:pt>
    <dgm:pt modelId="{FCA9AE64-F49B-A84C-B7B7-B1141AA01F57}" type="pres">
      <dgm:prSet presAssocID="{479EB47D-1812-4AF5-A8C1-532A555FD924}" presName="horz1" presStyleCnt="0"/>
      <dgm:spPr/>
    </dgm:pt>
    <dgm:pt modelId="{41C4FC15-15C5-104F-8069-5B8A9165BFF8}" type="pres">
      <dgm:prSet presAssocID="{479EB47D-1812-4AF5-A8C1-532A555FD924}" presName="tx1" presStyleLbl="revTx" presStyleIdx="0" presStyleCnt="9"/>
      <dgm:spPr/>
    </dgm:pt>
    <dgm:pt modelId="{7D527BC5-E53E-864A-91E9-FB8C362567F2}" type="pres">
      <dgm:prSet presAssocID="{479EB47D-1812-4AF5-A8C1-532A555FD924}" presName="vert1" presStyleCnt="0"/>
      <dgm:spPr/>
    </dgm:pt>
    <dgm:pt modelId="{B92BC6AF-3587-374E-B154-E3CA7ACA8332}" type="pres">
      <dgm:prSet presAssocID="{96D7E75D-AD23-449D-8FD8-8E6B1FCCAE9A}" presName="thickLine" presStyleLbl="alignNode1" presStyleIdx="1" presStyleCnt="9"/>
      <dgm:spPr/>
    </dgm:pt>
    <dgm:pt modelId="{6DBAD699-6026-4947-90A4-D44B7731E502}" type="pres">
      <dgm:prSet presAssocID="{96D7E75D-AD23-449D-8FD8-8E6B1FCCAE9A}" presName="horz1" presStyleCnt="0"/>
      <dgm:spPr/>
    </dgm:pt>
    <dgm:pt modelId="{98209776-10DB-A444-91EB-B7942B33CDAD}" type="pres">
      <dgm:prSet presAssocID="{96D7E75D-AD23-449D-8FD8-8E6B1FCCAE9A}" presName="tx1" presStyleLbl="revTx" presStyleIdx="1" presStyleCnt="9"/>
      <dgm:spPr/>
    </dgm:pt>
    <dgm:pt modelId="{3F8B4EC3-B69E-3645-B445-B017BEAB7F88}" type="pres">
      <dgm:prSet presAssocID="{96D7E75D-AD23-449D-8FD8-8E6B1FCCAE9A}" presName="vert1" presStyleCnt="0"/>
      <dgm:spPr/>
    </dgm:pt>
    <dgm:pt modelId="{D0BB096B-738D-A048-9DD3-7D2630BEA5A4}" type="pres">
      <dgm:prSet presAssocID="{40505AE1-3F52-40C4-B794-4E1522C3B1AF}" presName="thickLine" presStyleLbl="alignNode1" presStyleIdx="2" presStyleCnt="9"/>
      <dgm:spPr/>
    </dgm:pt>
    <dgm:pt modelId="{623789CF-7D97-DB42-951A-5F335DA9E703}" type="pres">
      <dgm:prSet presAssocID="{40505AE1-3F52-40C4-B794-4E1522C3B1AF}" presName="horz1" presStyleCnt="0"/>
      <dgm:spPr/>
    </dgm:pt>
    <dgm:pt modelId="{A6809DF8-4875-E54A-BCED-968B7A29FDE3}" type="pres">
      <dgm:prSet presAssocID="{40505AE1-3F52-40C4-B794-4E1522C3B1AF}" presName="tx1" presStyleLbl="revTx" presStyleIdx="2" presStyleCnt="9"/>
      <dgm:spPr/>
    </dgm:pt>
    <dgm:pt modelId="{314E062D-96CD-854C-99EA-117B3088C42F}" type="pres">
      <dgm:prSet presAssocID="{40505AE1-3F52-40C4-B794-4E1522C3B1AF}" presName="vert1" presStyleCnt="0"/>
      <dgm:spPr/>
    </dgm:pt>
    <dgm:pt modelId="{3943A2CF-EDEE-FC48-B6B9-2F79B67FCDF5}" type="pres">
      <dgm:prSet presAssocID="{52C57156-AAAA-4FED-90D4-0EAA4C20A6D7}" presName="thickLine" presStyleLbl="alignNode1" presStyleIdx="3" presStyleCnt="9"/>
      <dgm:spPr/>
    </dgm:pt>
    <dgm:pt modelId="{998E955A-9C9E-104F-8248-C8490303E3F3}" type="pres">
      <dgm:prSet presAssocID="{52C57156-AAAA-4FED-90D4-0EAA4C20A6D7}" presName="horz1" presStyleCnt="0"/>
      <dgm:spPr/>
    </dgm:pt>
    <dgm:pt modelId="{D36516E5-E081-8543-9963-584348D39530}" type="pres">
      <dgm:prSet presAssocID="{52C57156-AAAA-4FED-90D4-0EAA4C20A6D7}" presName="tx1" presStyleLbl="revTx" presStyleIdx="3" presStyleCnt="9"/>
      <dgm:spPr/>
    </dgm:pt>
    <dgm:pt modelId="{BE8462F9-AF8B-4C4E-96B4-741FD449A570}" type="pres">
      <dgm:prSet presAssocID="{52C57156-AAAA-4FED-90D4-0EAA4C20A6D7}" presName="vert1" presStyleCnt="0"/>
      <dgm:spPr/>
    </dgm:pt>
    <dgm:pt modelId="{3E8FC9EF-D988-A348-8E8C-1715EF639FA7}" type="pres">
      <dgm:prSet presAssocID="{355EC264-1539-431C-B1ED-50F7A4566230}" presName="thickLine" presStyleLbl="alignNode1" presStyleIdx="4" presStyleCnt="9"/>
      <dgm:spPr/>
    </dgm:pt>
    <dgm:pt modelId="{C81EDEEE-4F99-9744-8854-8046DC8710A0}" type="pres">
      <dgm:prSet presAssocID="{355EC264-1539-431C-B1ED-50F7A4566230}" presName="horz1" presStyleCnt="0"/>
      <dgm:spPr/>
    </dgm:pt>
    <dgm:pt modelId="{10AE5B35-7ACF-784E-8787-EEA903E9278C}" type="pres">
      <dgm:prSet presAssocID="{355EC264-1539-431C-B1ED-50F7A4566230}" presName="tx1" presStyleLbl="revTx" presStyleIdx="4" presStyleCnt="9"/>
      <dgm:spPr/>
    </dgm:pt>
    <dgm:pt modelId="{CEDA4C31-1CF8-754E-BB23-9C3DA208D820}" type="pres">
      <dgm:prSet presAssocID="{355EC264-1539-431C-B1ED-50F7A4566230}" presName="vert1" presStyleCnt="0"/>
      <dgm:spPr/>
    </dgm:pt>
    <dgm:pt modelId="{61E97454-D639-544F-A0C8-3F73151A90A9}" type="pres">
      <dgm:prSet presAssocID="{601B0944-DD96-406C-A3EB-8C042D0F892F}" presName="thickLine" presStyleLbl="alignNode1" presStyleIdx="5" presStyleCnt="9"/>
      <dgm:spPr/>
    </dgm:pt>
    <dgm:pt modelId="{104F1EDD-3CFD-B249-9D7C-DCCA7617158E}" type="pres">
      <dgm:prSet presAssocID="{601B0944-DD96-406C-A3EB-8C042D0F892F}" presName="horz1" presStyleCnt="0"/>
      <dgm:spPr/>
    </dgm:pt>
    <dgm:pt modelId="{C5EB9BFB-C946-FD43-9836-A7496E92818E}" type="pres">
      <dgm:prSet presAssocID="{601B0944-DD96-406C-A3EB-8C042D0F892F}" presName="tx1" presStyleLbl="revTx" presStyleIdx="5" presStyleCnt="9"/>
      <dgm:spPr/>
    </dgm:pt>
    <dgm:pt modelId="{8C6F897E-50FE-CB45-8DBF-A62539D3041B}" type="pres">
      <dgm:prSet presAssocID="{601B0944-DD96-406C-A3EB-8C042D0F892F}" presName="vert1" presStyleCnt="0"/>
      <dgm:spPr/>
    </dgm:pt>
    <dgm:pt modelId="{CA405AFE-060A-AA4C-B1DA-826C6F591D82}" type="pres">
      <dgm:prSet presAssocID="{5FC77CC3-7CC4-467A-8DBB-6BC0B1FBC696}" presName="thickLine" presStyleLbl="alignNode1" presStyleIdx="6" presStyleCnt="9"/>
      <dgm:spPr/>
    </dgm:pt>
    <dgm:pt modelId="{06477573-12C8-3249-911F-1D292F14CE3B}" type="pres">
      <dgm:prSet presAssocID="{5FC77CC3-7CC4-467A-8DBB-6BC0B1FBC696}" presName="horz1" presStyleCnt="0"/>
      <dgm:spPr/>
    </dgm:pt>
    <dgm:pt modelId="{7C53445C-0639-5D49-A3D2-E91BF16E5759}" type="pres">
      <dgm:prSet presAssocID="{5FC77CC3-7CC4-467A-8DBB-6BC0B1FBC696}" presName="tx1" presStyleLbl="revTx" presStyleIdx="6" presStyleCnt="9"/>
      <dgm:spPr/>
    </dgm:pt>
    <dgm:pt modelId="{8BFCFFD6-D40A-F548-9D79-9C0A23B0D895}" type="pres">
      <dgm:prSet presAssocID="{5FC77CC3-7CC4-467A-8DBB-6BC0B1FBC696}" presName="vert1" presStyleCnt="0"/>
      <dgm:spPr/>
    </dgm:pt>
    <dgm:pt modelId="{B42063F5-979B-044C-95CA-F50E3D4AEF09}" type="pres">
      <dgm:prSet presAssocID="{2B367959-D5AF-40C4-A09E-1747BF35BEED}" presName="thickLine" presStyleLbl="alignNode1" presStyleIdx="7" presStyleCnt="9"/>
      <dgm:spPr/>
    </dgm:pt>
    <dgm:pt modelId="{19954553-B649-414D-8712-CA53E2AFD0CF}" type="pres">
      <dgm:prSet presAssocID="{2B367959-D5AF-40C4-A09E-1747BF35BEED}" presName="horz1" presStyleCnt="0"/>
      <dgm:spPr/>
    </dgm:pt>
    <dgm:pt modelId="{DE9BA9F4-A78D-DF42-AB75-91E27AEF9F5C}" type="pres">
      <dgm:prSet presAssocID="{2B367959-D5AF-40C4-A09E-1747BF35BEED}" presName="tx1" presStyleLbl="revTx" presStyleIdx="7" presStyleCnt="9"/>
      <dgm:spPr/>
    </dgm:pt>
    <dgm:pt modelId="{D44096CE-66C3-ED4D-9494-217C519EE0E5}" type="pres">
      <dgm:prSet presAssocID="{2B367959-D5AF-40C4-A09E-1747BF35BEED}" presName="vert1" presStyleCnt="0"/>
      <dgm:spPr/>
    </dgm:pt>
    <dgm:pt modelId="{7F835B49-4626-1148-A1CC-58266FD01C73}" type="pres">
      <dgm:prSet presAssocID="{A38673C2-8580-45BF-94F2-F11159FE0B80}" presName="thickLine" presStyleLbl="alignNode1" presStyleIdx="8" presStyleCnt="9"/>
      <dgm:spPr/>
    </dgm:pt>
    <dgm:pt modelId="{5AFAC9BE-A008-7446-A3C4-052646C188CA}" type="pres">
      <dgm:prSet presAssocID="{A38673C2-8580-45BF-94F2-F11159FE0B80}" presName="horz1" presStyleCnt="0"/>
      <dgm:spPr/>
    </dgm:pt>
    <dgm:pt modelId="{1C04CBBF-0EE3-7447-8C11-E266F9B90A98}" type="pres">
      <dgm:prSet presAssocID="{A38673C2-8580-45BF-94F2-F11159FE0B80}" presName="tx1" presStyleLbl="revTx" presStyleIdx="8" presStyleCnt="9"/>
      <dgm:spPr/>
    </dgm:pt>
    <dgm:pt modelId="{FEA9588B-22BF-6641-B2DB-0E2B312DF3B7}" type="pres">
      <dgm:prSet presAssocID="{A38673C2-8580-45BF-94F2-F11159FE0B80}" presName="vert1" presStyleCnt="0"/>
      <dgm:spPr/>
    </dgm:pt>
  </dgm:ptLst>
  <dgm:cxnLst>
    <dgm:cxn modelId="{B2BF2806-1265-42E2-AFD5-7D59CE97A583}" srcId="{A80D558B-1FBB-471E-83C0-976B6F891246}" destId="{5FC77CC3-7CC4-467A-8DBB-6BC0B1FBC696}" srcOrd="6" destOrd="0" parTransId="{CE377C9B-5315-4494-87E1-837A14EDEB5F}" sibTransId="{4BCB7080-C83C-4154-A049-F9001BAC2D4C}"/>
    <dgm:cxn modelId="{CA19261B-94CA-4B89-93D6-73D4D18D3689}" srcId="{A80D558B-1FBB-471E-83C0-976B6F891246}" destId="{479EB47D-1812-4AF5-A8C1-532A555FD924}" srcOrd="0" destOrd="0" parTransId="{B59957C3-A05D-4277-8A14-E54406B55EE2}" sibTransId="{7A0B31B6-109A-40D5-B32E-A7249AE853A4}"/>
    <dgm:cxn modelId="{E903F53A-C90E-4729-9E56-DC03480AABF9}" srcId="{A80D558B-1FBB-471E-83C0-976B6F891246}" destId="{355EC264-1539-431C-B1ED-50F7A4566230}" srcOrd="4" destOrd="0" parTransId="{6E3A83C6-5B90-46D9-B846-59875DF2503A}" sibTransId="{2185768C-9261-48EB-A047-6BB139E2A37F}"/>
    <dgm:cxn modelId="{600F504D-6C42-4A46-87B4-2A97EB442614}" srcId="{A80D558B-1FBB-471E-83C0-976B6F891246}" destId="{A38673C2-8580-45BF-94F2-F11159FE0B80}" srcOrd="8" destOrd="0" parTransId="{A8572A05-178B-497F-BE0E-E5F2EF0BBD78}" sibTransId="{1D52D2C4-CA6C-42EA-902A-72207B77CFC0}"/>
    <dgm:cxn modelId="{1355E051-131B-D048-947A-76E6DC98C7D3}" type="presOf" srcId="{355EC264-1539-431C-B1ED-50F7A4566230}" destId="{10AE5B35-7ACF-784E-8787-EEA903E9278C}" srcOrd="0" destOrd="0" presId="urn:microsoft.com/office/officeart/2008/layout/LinedList"/>
    <dgm:cxn modelId="{F2AE8D54-7061-46AD-A636-B6B71E1FEEC0}" srcId="{A80D558B-1FBB-471E-83C0-976B6F891246}" destId="{96D7E75D-AD23-449D-8FD8-8E6B1FCCAE9A}" srcOrd="1" destOrd="0" parTransId="{5ADF5FF7-3732-4B88-B9ED-BBF31576F0B8}" sibTransId="{3559CDCB-E3AC-415E-A6C0-1DA468ECE4AE}"/>
    <dgm:cxn modelId="{706DA65E-A94E-954C-A74F-7E3A8AFF4607}" type="presOf" srcId="{96D7E75D-AD23-449D-8FD8-8E6B1FCCAE9A}" destId="{98209776-10DB-A444-91EB-B7942B33CDAD}" srcOrd="0" destOrd="0" presId="urn:microsoft.com/office/officeart/2008/layout/LinedList"/>
    <dgm:cxn modelId="{7226675F-F19A-F94B-85C7-1FAC37612151}" type="presOf" srcId="{479EB47D-1812-4AF5-A8C1-532A555FD924}" destId="{41C4FC15-15C5-104F-8069-5B8A9165BFF8}" srcOrd="0" destOrd="0" presId="urn:microsoft.com/office/officeart/2008/layout/LinedList"/>
    <dgm:cxn modelId="{1A410769-0EFE-264B-9890-3512B7983381}" type="presOf" srcId="{A80D558B-1FBB-471E-83C0-976B6F891246}" destId="{2EEEEABD-C667-C14D-AE8C-55DD90F24643}" srcOrd="0" destOrd="0" presId="urn:microsoft.com/office/officeart/2008/layout/LinedList"/>
    <dgm:cxn modelId="{AA5AF78C-A8FF-4EF9-A80B-7334DF33A65C}" srcId="{A80D558B-1FBB-471E-83C0-976B6F891246}" destId="{2B367959-D5AF-40C4-A09E-1747BF35BEED}" srcOrd="7" destOrd="0" parTransId="{030C0DA7-EB34-4CB9-BFDD-413CFBCE5AE9}" sibTransId="{EC28E4F1-9305-4D03-B595-D83F810155D8}"/>
    <dgm:cxn modelId="{72EC4E91-FD83-D54D-8172-627F3EA98348}" type="presOf" srcId="{601B0944-DD96-406C-A3EB-8C042D0F892F}" destId="{C5EB9BFB-C946-FD43-9836-A7496E92818E}" srcOrd="0" destOrd="0" presId="urn:microsoft.com/office/officeart/2008/layout/LinedList"/>
    <dgm:cxn modelId="{8B6F2E98-7000-1646-98B5-C891D5BCD820}" type="presOf" srcId="{40505AE1-3F52-40C4-B794-4E1522C3B1AF}" destId="{A6809DF8-4875-E54A-BCED-968B7A29FDE3}" srcOrd="0" destOrd="0" presId="urn:microsoft.com/office/officeart/2008/layout/LinedList"/>
    <dgm:cxn modelId="{6C22DCB0-20E3-9D48-9899-0ADA197AD1F8}" type="presOf" srcId="{5FC77CC3-7CC4-467A-8DBB-6BC0B1FBC696}" destId="{7C53445C-0639-5D49-A3D2-E91BF16E5759}" srcOrd="0" destOrd="0" presId="urn:microsoft.com/office/officeart/2008/layout/LinedList"/>
    <dgm:cxn modelId="{6E6603B8-50C5-41F2-8853-7086E763B66C}" srcId="{A80D558B-1FBB-471E-83C0-976B6F891246}" destId="{40505AE1-3F52-40C4-B794-4E1522C3B1AF}" srcOrd="2" destOrd="0" parTransId="{03231363-835C-4512-B0A7-8ED6F6B830FD}" sibTransId="{46D850BC-14D8-434F-9B6D-D75ED8B6801B}"/>
    <dgm:cxn modelId="{D8AC2DC1-CADF-46D4-AFB8-BD83EF841C7F}" srcId="{A80D558B-1FBB-471E-83C0-976B6F891246}" destId="{601B0944-DD96-406C-A3EB-8C042D0F892F}" srcOrd="5" destOrd="0" parTransId="{BCDFE676-27C5-4C69-A867-26F924C334A9}" sibTransId="{8B4D417C-7D88-4154-B379-E50B6B33A136}"/>
    <dgm:cxn modelId="{E1FEF6CA-C3ED-40AA-AD93-4E507BFA80B4}" srcId="{A80D558B-1FBB-471E-83C0-976B6F891246}" destId="{52C57156-AAAA-4FED-90D4-0EAA4C20A6D7}" srcOrd="3" destOrd="0" parTransId="{0DDFBF54-7663-4D31-AC0A-966A0B641EF1}" sibTransId="{09FF3A3A-42E7-4819-BEED-760110C898E6}"/>
    <dgm:cxn modelId="{DCFF23D0-2A11-F14F-AC20-D9F1645F0A8A}" type="presOf" srcId="{52C57156-AAAA-4FED-90D4-0EAA4C20A6D7}" destId="{D36516E5-E081-8543-9963-584348D39530}" srcOrd="0" destOrd="0" presId="urn:microsoft.com/office/officeart/2008/layout/LinedList"/>
    <dgm:cxn modelId="{921291E4-FF32-8B45-9EEC-E2449AA2249C}" type="presOf" srcId="{2B367959-D5AF-40C4-A09E-1747BF35BEED}" destId="{DE9BA9F4-A78D-DF42-AB75-91E27AEF9F5C}" srcOrd="0" destOrd="0" presId="urn:microsoft.com/office/officeart/2008/layout/LinedList"/>
    <dgm:cxn modelId="{203BB5F1-CDD5-9D4F-B3D4-7672BF9195B3}" type="presOf" srcId="{A38673C2-8580-45BF-94F2-F11159FE0B80}" destId="{1C04CBBF-0EE3-7447-8C11-E266F9B90A98}" srcOrd="0" destOrd="0" presId="urn:microsoft.com/office/officeart/2008/layout/LinedList"/>
    <dgm:cxn modelId="{FD9A6E26-D26A-D946-BD5E-6C5028C2B0E4}" type="presParOf" srcId="{2EEEEABD-C667-C14D-AE8C-55DD90F24643}" destId="{73B78A0F-BFED-EA40-846E-A071BF2562AD}" srcOrd="0" destOrd="0" presId="urn:microsoft.com/office/officeart/2008/layout/LinedList"/>
    <dgm:cxn modelId="{C7C522F3-5428-E743-A5CE-B9E0D06CB8A4}" type="presParOf" srcId="{2EEEEABD-C667-C14D-AE8C-55DD90F24643}" destId="{FCA9AE64-F49B-A84C-B7B7-B1141AA01F57}" srcOrd="1" destOrd="0" presId="urn:microsoft.com/office/officeart/2008/layout/LinedList"/>
    <dgm:cxn modelId="{0DE35366-8426-4849-9CB7-384DA4ED8816}" type="presParOf" srcId="{FCA9AE64-F49B-A84C-B7B7-B1141AA01F57}" destId="{41C4FC15-15C5-104F-8069-5B8A9165BFF8}" srcOrd="0" destOrd="0" presId="urn:microsoft.com/office/officeart/2008/layout/LinedList"/>
    <dgm:cxn modelId="{09ACBD07-DB27-F24E-BB6A-14ABD7E38F7A}" type="presParOf" srcId="{FCA9AE64-F49B-A84C-B7B7-B1141AA01F57}" destId="{7D527BC5-E53E-864A-91E9-FB8C362567F2}" srcOrd="1" destOrd="0" presId="urn:microsoft.com/office/officeart/2008/layout/LinedList"/>
    <dgm:cxn modelId="{1D250C53-A947-104D-915B-EE91F06E7D4E}" type="presParOf" srcId="{2EEEEABD-C667-C14D-AE8C-55DD90F24643}" destId="{B92BC6AF-3587-374E-B154-E3CA7ACA8332}" srcOrd="2" destOrd="0" presId="urn:microsoft.com/office/officeart/2008/layout/LinedList"/>
    <dgm:cxn modelId="{211D5E4C-35F2-9142-BDAE-32BD6E5F35F1}" type="presParOf" srcId="{2EEEEABD-C667-C14D-AE8C-55DD90F24643}" destId="{6DBAD699-6026-4947-90A4-D44B7731E502}" srcOrd="3" destOrd="0" presId="urn:microsoft.com/office/officeart/2008/layout/LinedList"/>
    <dgm:cxn modelId="{42F8294C-BC20-434F-9FA3-8397FF10AD4B}" type="presParOf" srcId="{6DBAD699-6026-4947-90A4-D44B7731E502}" destId="{98209776-10DB-A444-91EB-B7942B33CDAD}" srcOrd="0" destOrd="0" presId="urn:microsoft.com/office/officeart/2008/layout/LinedList"/>
    <dgm:cxn modelId="{317070EC-FAB5-9443-A4B4-190B96A112D7}" type="presParOf" srcId="{6DBAD699-6026-4947-90A4-D44B7731E502}" destId="{3F8B4EC3-B69E-3645-B445-B017BEAB7F88}" srcOrd="1" destOrd="0" presId="urn:microsoft.com/office/officeart/2008/layout/LinedList"/>
    <dgm:cxn modelId="{FA4AE701-6894-E94D-9D5F-F5590694B8A3}" type="presParOf" srcId="{2EEEEABD-C667-C14D-AE8C-55DD90F24643}" destId="{D0BB096B-738D-A048-9DD3-7D2630BEA5A4}" srcOrd="4" destOrd="0" presId="urn:microsoft.com/office/officeart/2008/layout/LinedList"/>
    <dgm:cxn modelId="{A529D8C6-AB5A-644E-9300-EE11CE719F75}" type="presParOf" srcId="{2EEEEABD-C667-C14D-AE8C-55DD90F24643}" destId="{623789CF-7D97-DB42-951A-5F335DA9E703}" srcOrd="5" destOrd="0" presId="urn:microsoft.com/office/officeart/2008/layout/LinedList"/>
    <dgm:cxn modelId="{78B621C0-5293-C548-A86F-EF2DDF5C26F6}" type="presParOf" srcId="{623789CF-7D97-DB42-951A-5F335DA9E703}" destId="{A6809DF8-4875-E54A-BCED-968B7A29FDE3}" srcOrd="0" destOrd="0" presId="urn:microsoft.com/office/officeart/2008/layout/LinedList"/>
    <dgm:cxn modelId="{BEABD90D-BCB9-DF4C-94A6-4473A7BF50A4}" type="presParOf" srcId="{623789CF-7D97-DB42-951A-5F335DA9E703}" destId="{314E062D-96CD-854C-99EA-117B3088C42F}" srcOrd="1" destOrd="0" presId="urn:microsoft.com/office/officeart/2008/layout/LinedList"/>
    <dgm:cxn modelId="{B1A1A985-C155-B94E-B1C1-30A0F57A045B}" type="presParOf" srcId="{2EEEEABD-C667-C14D-AE8C-55DD90F24643}" destId="{3943A2CF-EDEE-FC48-B6B9-2F79B67FCDF5}" srcOrd="6" destOrd="0" presId="urn:microsoft.com/office/officeart/2008/layout/LinedList"/>
    <dgm:cxn modelId="{014DEC42-27FF-0646-8F60-FBC731ACB1A8}" type="presParOf" srcId="{2EEEEABD-C667-C14D-AE8C-55DD90F24643}" destId="{998E955A-9C9E-104F-8248-C8490303E3F3}" srcOrd="7" destOrd="0" presId="urn:microsoft.com/office/officeart/2008/layout/LinedList"/>
    <dgm:cxn modelId="{B63C9EFC-D86B-AF46-BE86-6CF66F5CF00E}" type="presParOf" srcId="{998E955A-9C9E-104F-8248-C8490303E3F3}" destId="{D36516E5-E081-8543-9963-584348D39530}" srcOrd="0" destOrd="0" presId="urn:microsoft.com/office/officeart/2008/layout/LinedList"/>
    <dgm:cxn modelId="{DE8C135F-9CC1-5E42-9F38-44F8D4536CD0}" type="presParOf" srcId="{998E955A-9C9E-104F-8248-C8490303E3F3}" destId="{BE8462F9-AF8B-4C4E-96B4-741FD449A570}" srcOrd="1" destOrd="0" presId="urn:microsoft.com/office/officeart/2008/layout/LinedList"/>
    <dgm:cxn modelId="{181953E7-E454-B543-8DB3-A57AD35B56BC}" type="presParOf" srcId="{2EEEEABD-C667-C14D-AE8C-55DD90F24643}" destId="{3E8FC9EF-D988-A348-8E8C-1715EF639FA7}" srcOrd="8" destOrd="0" presId="urn:microsoft.com/office/officeart/2008/layout/LinedList"/>
    <dgm:cxn modelId="{A2F56C22-E92E-7D4B-96A7-78195DD44D45}" type="presParOf" srcId="{2EEEEABD-C667-C14D-AE8C-55DD90F24643}" destId="{C81EDEEE-4F99-9744-8854-8046DC8710A0}" srcOrd="9" destOrd="0" presId="urn:microsoft.com/office/officeart/2008/layout/LinedList"/>
    <dgm:cxn modelId="{614E6389-BAB6-9E4C-A0D8-AED30914406A}" type="presParOf" srcId="{C81EDEEE-4F99-9744-8854-8046DC8710A0}" destId="{10AE5B35-7ACF-784E-8787-EEA903E9278C}" srcOrd="0" destOrd="0" presId="urn:microsoft.com/office/officeart/2008/layout/LinedList"/>
    <dgm:cxn modelId="{2BBC1C4E-6F8D-384E-9285-764385C992F1}" type="presParOf" srcId="{C81EDEEE-4F99-9744-8854-8046DC8710A0}" destId="{CEDA4C31-1CF8-754E-BB23-9C3DA208D820}" srcOrd="1" destOrd="0" presId="urn:microsoft.com/office/officeart/2008/layout/LinedList"/>
    <dgm:cxn modelId="{51780D2B-9DB8-5B45-9637-AEE264A701C1}" type="presParOf" srcId="{2EEEEABD-C667-C14D-AE8C-55DD90F24643}" destId="{61E97454-D639-544F-A0C8-3F73151A90A9}" srcOrd="10" destOrd="0" presId="urn:microsoft.com/office/officeart/2008/layout/LinedList"/>
    <dgm:cxn modelId="{9EA95F94-180E-294E-A234-41C7CD43354E}" type="presParOf" srcId="{2EEEEABD-C667-C14D-AE8C-55DD90F24643}" destId="{104F1EDD-3CFD-B249-9D7C-DCCA7617158E}" srcOrd="11" destOrd="0" presId="urn:microsoft.com/office/officeart/2008/layout/LinedList"/>
    <dgm:cxn modelId="{5D8D19AF-3DC2-3C44-A958-A69839C88DFD}" type="presParOf" srcId="{104F1EDD-3CFD-B249-9D7C-DCCA7617158E}" destId="{C5EB9BFB-C946-FD43-9836-A7496E92818E}" srcOrd="0" destOrd="0" presId="urn:microsoft.com/office/officeart/2008/layout/LinedList"/>
    <dgm:cxn modelId="{42662A1B-4EDB-6A47-8B68-2C394FDC7452}" type="presParOf" srcId="{104F1EDD-3CFD-B249-9D7C-DCCA7617158E}" destId="{8C6F897E-50FE-CB45-8DBF-A62539D3041B}" srcOrd="1" destOrd="0" presId="urn:microsoft.com/office/officeart/2008/layout/LinedList"/>
    <dgm:cxn modelId="{769D3021-8C78-8040-9623-C8B031E42CF0}" type="presParOf" srcId="{2EEEEABD-C667-C14D-AE8C-55DD90F24643}" destId="{CA405AFE-060A-AA4C-B1DA-826C6F591D82}" srcOrd="12" destOrd="0" presId="urn:microsoft.com/office/officeart/2008/layout/LinedList"/>
    <dgm:cxn modelId="{8615D48A-CB0B-F44B-A34A-2B571370B963}" type="presParOf" srcId="{2EEEEABD-C667-C14D-AE8C-55DD90F24643}" destId="{06477573-12C8-3249-911F-1D292F14CE3B}" srcOrd="13" destOrd="0" presId="urn:microsoft.com/office/officeart/2008/layout/LinedList"/>
    <dgm:cxn modelId="{CF49D091-65DB-3142-8F2F-A245F85EFE98}" type="presParOf" srcId="{06477573-12C8-3249-911F-1D292F14CE3B}" destId="{7C53445C-0639-5D49-A3D2-E91BF16E5759}" srcOrd="0" destOrd="0" presId="urn:microsoft.com/office/officeart/2008/layout/LinedList"/>
    <dgm:cxn modelId="{84EE58A2-37FE-5649-AF20-26807DA066C2}" type="presParOf" srcId="{06477573-12C8-3249-911F-1D292F14CE3B}" destId="{8BFCFFD6-D40A-F548-9D79-9C0A23B0D895}" srcOrd="1" destOrd="0" presId="urn:microsoft.com/office/officeart/2008/layout/LinedList"/>
    <dgm:cxn modelId="{240CAC87-30BB-E144-9B92-BFA02AAA9B3F}" type="presParOf" srcId="{2EEEEABD-C667-C14D-AE8C-55DD90F24643}" destId="{B42063F5-979B-044C-95CA-F50E3D4AEF09}" srcOrd="14" destOrd="0" presId="urn:microsoft.com/office/officeart/2008/layout/LinedList"/>
    <dgm:cxn modelId="{2A1795C6-58ED-8240-905E-463048F5A641}" type="presParOf" srcId="{2EEEEABD-C667-C14D-AE8C-55DD90F24643}" destId="{19954553-B649-414D-8712-CA53E2AFD0CF}" srcOrd="15" destOrd="0" presId="urn:microsoft.com/office/officeart/2008/layout/LinedList"/>
    <dgm:cxn modelId="{2F2F3EEA-E7AD-654A-A0F4-11A23FC1378B}" type="presParOf" srcId="{19954553-B649-414D-8712-CA53E2AFD0CF}" destId="{DE9BA9F4-A78D-DF42-AB75-91E27AEF9F5C}" srcOrd="0" destOrd="0" presId="urn:microsoft.com/office/officeart/2008/layout/LinedList"/>
    <dgm:cxn modelId="{A459089C-E746-ED48-BDDA-361384BE78EA}" type="presParOf" srcId="{19954553-B649-414D-8712-CA53E2AFD0CF}" destId="{D44096CE-66C3-ED4D-9494-217C519EE0E5}" srcOrd="1" destOrd="0" presId="urn:microsoft.com/office/officeart/2008/layout/LinedList"/>
    <dgm:cxn modelId="{54E4F136-E7D0-9340-9624-AE25042F7F4F}" type="presParOf" srcId="{2EEEEABD-C667-C14D-AE8C-55DD90F24643}" destId="{7F835B49-4626-1148-A1CC-58266FD01C73}" srcOrd="16" destOrd="0" presId="urn:microsoft.com/office/officeart/2008/layout/LinedList"/>
    <dgm:cxn modelId="{AC2F4748-ECBD-B543-B845-A467CEEAC97A}" type="presParOf" srcId="{2EEEEABD-C667-C14D-AE8C-55DD90F24643}" destId="{5AFAC9BE-A008-7446-A3C4-052646C188CA}" srcOrd="17" destOrd="0" presId="urn:microsoft.com/office/officeart/2008/layout/LinedList"/>
    <dgm:cxn modelId="{B87E643C-C012-9349-9B09-CA04795F5072}" type="presParOf" srcId="{5AFAC9BE-A008-7446-A3C4-052646C188CA}" destId="{1C04CBBF-0EE3-7447-8C11-E266F9B90A98}" srcOrd="0" destOrd="0" presId="urn:microsoft.com/office/officeart/2008/layout/LinedList"/>
    <dgm:cxn modelId="{AB1025DB-C884-F846-B35E-F79728E759EA}" type="presParOf" srcId="{5AFAC9BE-A008-7446-A3C4-052646C188CA}" destId="{FEA9588B-22BF-6641-B2DB-0E2B312DF3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632CF-7144-844E-A5E2-C8B35FADF69E}">
      <dsp:nvSpPr>
        <dsp:cNvPr id="0" name=""/>
        <dsp:cNvSpPr/>
      </dsp:nvSpPr>
      <dsp:spPr>
        <a:xfrm>
          <a:off x="0" y="2632"/>
          <a:ext cx="72164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C5F1D-EFE0-844E-95EC-C564C4B1F87B}">
      <dsp:nvSpPr>
        <dsp:cNvPr id="0" name=""/>
        <dsp:cNvSpPr/>
      </dsp:nvSpPr>
      <dsp:spPr>
        <a:xfrm>
          <a:off x="0" y="2632"/>
          <a:ext cx="7216416" cy="199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kern="1200" dirty="0" err="1"/>
            <a:t>leánytól</a:t>
          </a:r>
          <a:r>
            <a:rPr lang="en-US" sz="1800" kern="1200" dirty="0"/>
            <a:t> </a:t>
          </a:r>
          <a:r>
            <a:rPr lang="en-US" sz="1800" kern="1200" dirty="0" err="1"/>
            <a:t>az</a:t>
          </a:r>
          <a:r>
            <a:rPr lang="en-US" sz="1800" kern="1200" dirty="0"/>
            <a:t> </a:t>
          </a:r>
          <a:r>
            <a:rPr lang="en-US" sz="1800" kern="1200" dirty="0" err="1"/>
            <a:t>asszonnyá</a:t>
          </a:r>
          <a:r>
            <a:rPr lang="en-US" sz="1800" kern="1200" dirty="0"/>
            <a:t> </a:t>
          </a:r>
          <a:r>
            <a:rPr lang="en-US" sz="1800" kern="1200" dirty="0" err="1"/>
            <a:t>válásig</a:t>
          </a:r>
          <a:r>
            <a:rPr lang="en-US" sz="1800" kern="1200" dirty="0"/>
            <a:t>… </a:t>
          </a:r>
          <a:r>
            <a:rPr lang="en-US" sz="1800" kern="1200" dirty="0" err="1"/>
            <a:t>projekt</a:t>
          </a:r>
          <a:r>
            <a:rPr lang="en-US" sz="1800" kern="1200" dirty="0"/>
            <a:t> </a:t>
          </a:r>
          <a:r>
            <a:rPr lang="en-US" sz="1800" kern="1200" dirty="0" err="1"/>
            <a:t>célja</a:t>
          </a:r>
          <a:r>
            <a:rPr lang="en-US" sz="1800" kern="1200" dirty="0"/>
            <a:t> </a:t>
          </a:r>
          <a:r>
            <a:rPr lang="en-US" sz="1800" kern="1200" dirty="0" err="1"/>
            <a:t>bemutatni</a:t>
          </a:r>
          <a:r>
            <a:rPr lang="en-US" sz="1800" kern="1200" dirty="0"/>
            <a:t> </a:t>
          </a:r>
          <a:r>
            <a:rPr lang="en-US" sz="1800" kern="1200" dirty="0" err="1"/>
            <a:t>milyen</a:t>
          </a:r>
          <a:r>
            <a:rPr lang="en-US" sz="1800" kern="1200" dirty="0"/>
            <a:t> volt a 20. </a:t>
          </a:r>
          <a:r>
            <a:rPr lang="en-US" sz="1800" kern="1200" dirty="0" err="1"/>
            <a:t>században</a:t>
          </a:r>
          <a:r>
            <a:rPr lang="en-US" sz="1800" kern="1200" dirty="0"/>
            <a:t> </a:t>
          </a:r>
          <a:r>
            <a:rPr lang="en-US" sz="1800" kern="1200" dirty="0" err="1"/>
            <a:t>egy</a:t>
          </a:r>
          <a:r>
            <a:rPr lang="en-US" sz="1800" kern="1200" dirty="0"/>
            <a:t> </a:t>
          </a:r>
          <a:r>
            <a:rPr lang="en-US" sz="1800" kern="1200" dirty="0" err="1"/>
            <a:t>nő</a:t>
          </a:r>
          <a:r>
            <a:rPr lang="en-US" sz="1800" kern="1200" dirty="0"/>
            <a:t> </a:t>
          </a:r>
          <a:r>
            <a:rPr lang="en-US" sz="1800" kern="1200" dirty="0" err="1"/>
            <a:t>viselete</a:t>
          </a:r>
          <a:r>
            <a:rPr lang="en-US" sz="1800" kern="1200" dirty="0"/>
            <a:t> </a:t>
          </a:r>
          <a:r>
            <a:rPr lang="en-US" sz="1800" kern="1200" dirty="0" err="1"/>
            <a:t>életének</a:t>
          </a:r>
          <a:r>
            <a:rPr lang="en-US" sz="1800" kern="1200" dirty="0"/>
            <a:t> </a:t>
          </a:r>
          <a:r>
            <a:rPr lang="en-US" sz="1800" kern="1200" dirty="0" err="1"/>
            <a:t>különböző</a:t>
          </a:r>
          <a:r>
            <a:rPr lang="en-US" sz="1800" kern="1200" dirty="0"/>
            <a:t> </a:t>
          </a:r>
          <a:r>
            <a:rPr lang="en-US" sz="1800" kern="1200" dirty="0" err="1"/>
            <a:t>szakaszaiban</a:t>
          </a:r>
          <a:r>
            <a:rPr lang="en-US" sz="1800" kern="1200" dirty="0"/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Mit</a:t>
          </a:r>
          <a:r>
            <a:rPr lang="en-US" sz="1800" kern="1200" dirty="0"/>
            <a:t> </a:t>
          </a:r>
          <a:r>
            <a:rPr lang="en-US" sz="1800" kern="1200" dirty="0" err="1"/>
            <a:t>árult</a:t>
          </a:r>
          <a:r>
            <a:rPr lang="en-US" sz="1800" kern="1200" dirty="0"/>
            <a:t> </a:t>
          </a:r>
          <a:r>
            <a:rPr lang="en-US" sz="1800" kern="1200" dirty="0" err="1"/>
            <a:t>el</a:t>
          </a:r>
          <a:r>
            <a:rPr lang="en-US" sz="1800" kern="1200" dirty="0"/>
            <a:t> </a:t>
          </a:r>
          <a:r>
            <a:rPr lang="en-US" sz="1800" kern="1200" dirty="0" err="1"/>
            <a:t>róla</a:t>
          </a:r>
          <a:r>
            <a:rPr lang="en-US" sz="1800" kern="1200" dirty="0"/>
            <a:t> a </a:t>
          </a:r>
          <a:r>
            <a:rPr lang="en-US" sz="1800" kern="1200" dirty="0" err="1"/>
            <a:t>viselete</a:t>
          </a:r>
          <a:r>
            <a:rPr lang="en-US" sz="1800" kern="1200" dirty="0"/>
            <a:t>? </a:t>
          </a:r>
          <a:r>
            <a:rPr lang="en-US" sz="1800" kern="1200" dirty="0" err="1"/>
            <a:t>Miért</a:t>
          </a:r>
          <a:r>
            <a:rPr lang="en-US" sz="1800" kern="1200" dirty="0"/>
            <a:t> </a:t>
          </a:r>
          <a:r>
            <a:rPr lang="en-US" sz="1800" kern="1200" dirty="0" err="1"/>
            <a:t>hordott</a:t>
          </a:r>
          <a:r>
            <a:rPr lang="en-US" sz="1800" kern="1200" dirty="0"/>
            <a:t> </a:t>
          </a:r>
          <a:r>
            <a:rPr lang="en-US" sz="1800" kern="1200" dirty="0" err="1"/>
            <a:t>éppen</a:t>
          </a:r>
          <a:r>
            <a:rPr lang="en-US" sz="1800" kern="1200" dirty="0"/>
            <a:t> </a:t>
          </a:r>
          <a:r>
            <a:rPr lang="en-US" sz="1800" kern="1200" dirty="0" err="1"/>
            <a:t>sárga</a:t>
          </a:r>
          <a:r>
            <a:rPr lang="en-US" sz="1800" kern="1200" dirty="0"/>
            <a:t> </a:t>
          </a:r>
          <a:r>
            <a:rPr lang="en-US" sz="1800" kern="1200" dirty="0" err="1"/>
            <a:t>kendőt</a:t>
          </a:r>
          <a:r>
            <a:rPr lang="en-US" sz="1800" kern="1200" dirty="0"/>
            <a:t>, </a:t>
          </a:r>
          <a:r>
            <a:rPr lang="en-US" sz="1800" kern="1200" dirty="0" err="1"/>
            <a:t>vagy</a:t>
          </a:r>
          <a:r>
            <a:rPr lang="en-US" sz="1800" kern="1200" dirty="0"/>
            <a:t> </a:t>
          </a:r>
          <a:r>
            <a:rPr lang="en-US" sz="1800" kern="1200" dirty="0" err="1"/>
            <a:t>piros</a:t>
          </a:r>
          <a:r>
            <a:rPr lang="en-US" sz="1800" kern="1200" dirty="0"/>
            <a:t> </a:t>
          </a:r>
          <a:r>
            <a:rPr lang="en-US" sz="1800" kern="1200" dirty="0" err="1"/>
            <a:t>szalagot</a:t>
          </a:r>
          <a:r>
            <a:rPr lang="en-US" sz="1800" kern="1200" dirty="0"/>
            <a:t>, </a:t>
          </a:r>
          <a:r>
            <a:rPr lang="en-US" sz="1800" kern="1200" dirty="0" err="1"/>
            <a:t>miért</a:t>
          </a:r>
          <a:r>
            <a:rPr lang="en-US" sz="1800" kern="1200" dirty="0"/>
            <a:t> </a:t>
          </a:r>
          <a:r>
            <a:rPr lang="en-US" sz="1800" kern="1200" dirty="0" err="1"/>
            <a:t>öltözött</a:t>
          </a:r>
          <a:r>
            <a:rPr lang="en-US" sz="1800" kern="1200" dirty="0"/>
            <a:t> </a:t>
          </a:r>
          <a:r>
            <a:rPr lang="en-US" sz="1800" kern="1200" dirty="0" err="1"/>
            <a:t>kékbe</a:t>
          </a:r>
          <a:r>
            <a:rPr lang="en-US" sz="1800" kern="1200" dirty="0"/>
            <a:t>, </a:t>
          </a:r>
          <a:r>
            <a:rPr lang="en-US" sz="1800" kern="1200" dirty="0" err="1"/>
            <a:t>fehérbe</a:t>
          </a:r>
          <a:r>
            <a:rPr lang="en-US" sz="1800" kern="1200" dirty="0"/>
            <a:t> </a:t>
          </a:r>
          <a:r>
            <a:rPr lang="en-US" sz="1800" kern="1200" dirty="0" err="1"/>
            <a:t>vagy</a:t>
          </a:r>
          <a:r>
            <a:rPr lang="en-US" sz="1800" kern="1200" dirty="0"/>
            <a:t> </a:t>
          </a:r>
          <a:r>
            <a:rPr lang="en-US" sz="1800" kern="1200" dirty="0" err="1"/>
            <a:t>esetleg</a:t>
          </a:r>
          <a:r>
            <a:rPr lang="en-US" sz="1800" kern="1200" dirty="0"/>
            <a:t> </a:t>
          </a:r>
          <a:r>
            <a:rPr lang="en-US" sz="1800" kern="1200" dirty="0" err="1"/>
            <a:t>feketébe</a:t>
          </a:r>
          <a:r>
            <a:rPr lang="en-US" sz="1800" kern="1200" dirty="0"/>
            <a:t>?</a:t>
          </a:r>
        </a:p>
      </dsp:txBody>
      <dsp:txXfrm>
        <a:off x="0" y="2632"/>
        <a:ext cx="7216416" cy="1999081"/>
      </dsp:txXfrm>
    </dsp:sp>
    <dsp:sp modelId="{70923BE2-14AA-5241-B4A0-891E4DBB4219}">
      <dsp:nvSpPr>
        <dsp:cNvPr id="0" name=""/>
        <dsp:cNvSpPr/>
      </dsp:nvSpPr>
      <dsp:spPr>
        <a:xfrm>
          <a:off x="0" y="2001714"/>
          <a:ext cx="7216416" cy="0"/>
        </a:xfrm>
        <a:prstGeom prst="line">
          <a:avLst/>
        </a:prstGeom>
        <a:solidFill>
          <a:schemeClr val="accent2">
            <a:hueOff val="3536049"/>
            <a:satOff val="-13319"/>
            <a:lumOff val="11176"/>
            <a:alphaOff val="0"/>
          </a:schemeClr>
        </a:solidFill>
        <a:ln w="12700" cap="flat" cmpd="sng" algn="ctr">
          <a:solidFill>
            <a:schemeClr val="accent2">
              <a:hueOff val="3536049"/>
              <a:satOff val="-13319"/>
              <a:lumOff val="1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2322-47E4-234B-B0AE-13327979470A}">
      <dsp:nvSpPr>
        <dsp:cNvPr id="0" name=""/>
        <dsp:cNvSpPr/>
      </dsp:nvSpPr>
      <dsp:spPr>
        <a:xfrm>
          <a:off x="0" y="2001714"/>
          <a:ext cx="7216416" cy="1107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Milyen</a:t>
          </a:r>
          <a:r>
            <a:rPr lang="en-US" sz="1800" kern="1200" dirty="0"/>
            <a:t> volt a </a:t>
          </a:r>
          <a:r>
            <a:rPr lang="en-US" sz="1800" kern="1200" dirty="0" err="1"/>
            <a:t>hajviselete</a:t>
          </a:r>
          <a:r>
            <a:rPr lang="en-US" sz="1800" kern="1200" dirty="0"/>
            <a:t>?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Miben</a:t>
          </a:r>
          <a:r>
            <a:rPr lang="en-US" sz="1800" kern="1200" dirty="0"/>
            <a:t> </a:t>
          </a:r>
          <a:r>
            <a:rPr lang="en-US" sz="1800" kern="1200" dirty="0" err="1"/>
            <a:t>különbözött</a:t>
          </a:r>
          <a:r>
            <a:rPr lang="en-US" sz="1800" kern="1200" dirty="0"/>
            <a:t> </a:t>
          </a:r>
          <a:r>
            <a:rPr lang="en-US" sz="1800" kern="1200" dirty="0" err="1"/>
            <a:t>egy</a:t>
          </a:r>
          <a:r>
            <a:rPr lang="en-US" sz="1800" kern="1200" dirty="0"/>
            <a:t> </a:t>
          </a:r>
          <a:r>
            <a:rPr lang="en-US" sz="1800" kern="1200" dirty="0" err="1"/>
            <a:t>leány</a:t>
          </a:r>
          <a:r>
            <a:rPr lang="en-US" sz="1800" kern="1200" dirty="0"/>
            <a:t> </a:t>
          </a:r>
          <a:r>
            <a:rPr lang="en-US" sz="1800" kern="1200" dirty="0" err="1"/>
            <a:t>és</a:t>
          </a:r>
          <a:r>
            <a:rPr lang="en-US" sz="1800" kern="1200" dirty="0"/>
            <a:t> </a:t>
          </a:r>
          <a:r>
            <a:rPr lang="en-US" sz="1800" kern="1200" dirty="0" err="1"/>
            <a:t>egy</a:t>
          </a:r>
          <a:r>
            <a:rPr lang="en-US" sz="1800" kern="1200" dirty="0"/>
            <a:t> </a:t>
          </a:r>
          <a:r>
            <a:rPr lang="en-US" sz="1800" kern="1200" dirty="0" err="1"/>
            <a:t>menyasszonyi</a:t>
          </a:r>
          <a:r>
            <a:rPr lang="en-US" sz="1800" kern="1200" dirty="0"/>
            <a:t> </a:t>
          </a:r>
          <a:r>
            <a:rPr lang="en-US" sz="1800" kern="1200" dirty="0" err="1"/>
            <a:t>hajkoszorú</a:t>
          </a:r>
          <a:r>
            <a:rPr lang="en-US" sz="1800" kern="1200" dirty="0"/>
            <a:t>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kern="1200" dirty="0" err="1"/>
            <a:t>kendők</a:t>
          </a:r>
          <a:r>
            <a:rPr lang="en-US" sz="1800" kern="1200" dirty="0"/>
            <a:t> </a:t>
          </a:r>
          <a:r>
            <a:rPr lang="en-US" sz="1800" kern="1200" dirty="0" err="1"/>
            <a:t>alatt</a:t>
          </a:r>
          <a:r>
            <a:rPr lang="en-US" sz="1800" kern="1200" dirty="0"/>
            <a:t> </a:t>
          </a:r>
          <a:r>
            <a:rPr lang="en-US" sz="1800" kern="1200" dirty="0" err="1"/>
            <a:t>milyen</a:t>
          </a:r>
          <a:r>
            <a:rPr lang="en-US" sz="1800" kern="1200" dirty="0"/>
            <a:t> </a:t>
          </a:r>
          <a:r>
            <a:rPr lang="en-US" sz="1800" kern="1200" dirty="0" err="1"/>
            <a:t>formába</a:t>
          </a:r>
          <a:r>
            <a:rPr lang="en-US" sz="1800" kern="1200" dirty="0"/>
            <a:t> </a:t>
          </a:r>
          <a:r>
            <a:rPr lang="en-US" sz="1800" kern="1200" dirty="0" err="1"/>
            <a:t>tűzték</a:t>
          </a:r>
          <a:r>
            <a:rPr lang="en-US" sz="1800" kern="1200" dirty="0"/>
            <a:t> </a:t>
          </a:r>
          <a:r>
            <a:rPr lang="en-US" sz="1800" kern="1200" dirty="0" err="1"/>
            <a:t>fel</a:t>
          </a:r>
          <a:r>
            <a:rPr lang="en-US" sz="1800" kern="1200" dirty="0"/>
            <a:t> a </a:t>
          </a:r>
          <a:r>
            <a:rPr lang="en-US" sz="1800" kern="1200" dirty="0" err="1"/>
            <a:t>hajukat</a:t>
          </a:r>
          <a:r>
            <a:rPr lang="en-US" sz="1800" kern="1200" dirty="0"/>
            <a:t>?</a:t>
          </a:r>
        </a:p>
      </dsp:txBody>
      <dsp:txXfrm>
        <a:off x="0" y="2001714"/>
        <a:ext cx="7216416" cy="1107831"/>
      </dsp:txXfrm>
    </dsp:sp>
    <dsp:sp modelId="{0D6A82CF-46CA-7841-BB51-F80C2FC93419}">
      <dsp:nvSpPr>
        <dsp:cNvPr id="0" name=""/>
        <dsp:cNvSpPr/>
      </dsp:nvSpPr>
      <dsp:spPr>
        <a:xfrm>
          <a:off x="0" y="3109545"/>
          <a:ext cx="7216416" cy="0"/>
        </a:xfrm>
        <a:prstGeom prst="line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6F9AE-0356-534F-972C-3C7601D637BA}">
      <dsp:nvSpPr>
        <dsp:cNvPr id="0" name=""/>
        <dsp:cNvSpPr/>
      </dsp:nvSpPr>
      <dsp:spPr>
        <a:xfrm>
          <a:off x="0" y="3109545"/>
          <a:ext cx="7216416" cy="199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kern="1200" dirty="0" err="1"/>
            <a:t>színek</a:t>
          </a:r>
          <a:r>
            <a:rPr lang="en-US" sz="1800" kern="1200" dirty="0"/>
            <a:t> </a:t>
          </a:r>
          <a:r>
            <a:rPr lang="en-US" sz="1800" kern="1200" dirty="0" err="1"/>
            <a:t>mindent</a:t>
          </a:r>
          <a:r>
            <a:rPr lang="en-US" sz="1800" kern="1200" dirty="0"/>
            <a:t> </a:t>
          </a:r>
          <a:r>
            <a:rPr lang="en-US" sz="1800" kern="1200" dirty="0" err="1"/>
            <a:t>elárultak</a:t>
          </a:r>
          <a:r>
            <a:rPr lang="en-US" sz="1800" kern="1200" dirty="0"/>
            <a:t> a </a:t>
          </a:r>
          <a:r>
            <a:rPr lang="en-US" sz="1800" kern="1200" dirty="0" err="1"/>
            <a:t>viselőjéről</a:t>
          </a:r>
          <a:r>
            <a:rPr lang="en-US" sz="1800" kern="1200" dirty="0"/>
            <a:t>, </a:t>
          </a:r>
          <a:r>
            <a:rPr lang="en-US" sz="1800" kern="1200" dirty="0" err="1"/>
            <a:t>hiszen</a:t>
          </a:r>
          <a:r>
            <a:rPr lang="en-US" sz="1800" kern="1200" dirty="0"/>
            <a:t> </a:t>
          </a:r>
          <a:r>
            <a:rPr lang="en-US" sz="1800" kern="1200" dirty="0" err="1"/>
            <a:t>látjuk</a:t>
          </a:r>
          <a:r>
            <a:rPr lang="en-US" sz="1800" kern="1200" dirty="0"/>
            <a:t>, </a:t>
          </a:r>
          <a:r>
            <a:rPr lang="en-US" sz="1800" kern="1200" dirty="0" err="1"/>
            <a:t>hogy</a:t>
          </a:r>
          <a:r>
            <a:rPr lang="en-US" sz="1800" kern="1200" dirty="0"/>
            <a:t> a kor </a:t>
          </a:r>
          <a:r>
            <a:rPr lang="en-US" sz="1800" kern="1200" dirty="0" err="1"/>
            <a:t>előrehaladtával</a:t>
          </a:r>
          <a:r>
            <a:rPr lang="en-US" sz="1800" kern="1200" dirty="0"/>
            <a:t> </a:t>
          </a:r>
          <a:r>
            <a:rPr lang="en-US" sz="1800" kern="1200" dirty="0" err="1"/>
            <a:t>egyre</a:t>
          </a:r>
          <a:r>
            <a:rPr lang="en-US" sz="1800" kern="1200" dirty="0"/>
            <a:t> </a:t>
          </a:r>
          <a:r>
            <a:rPr lang="en-US" sz="1800" kern="1200" dirty="0" err="1"/>
            <a:t>sötétebb</a:t>
          </a:r>
          <a:r>
            <a:rPr lang="en-US" sz="1800" kern="1200" dirty="0"/>
            <a:t> </a:t>
          </a:r>
          <a:r>
            <a:rPr lang="en-US" sz="1800" kern="1200" dirty="0" err="1"/>
            <a:t>tónusú</a:t>
          </a:r>
          <a:r>
            <a:rPr lang="en-US" sz="1800" kern="1200" dirty="0"/>
            <a:t> </a:t>
          </a:r>
          <a:r>
            <a:rPr lang="en-US" sz="1800" kern="1200" dirty="0" err="1"/>
            <a:t>ruhákat</a:t>
          </a:r>
          <a:r>
            <a:rPr lang="en-US" sz="1800" kern="1200" dirty="0"/>
            <a:t> </a:t>
          </a:r>
          <a:r>
            <a:rPr lang="en-US" sz="1800" kern="1200" dirty="0" err="1"/>
            <a:t>hordtak</a:t>
          </a:r>
          <a:r>
            <a:rPr lang="en-US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 </a:t>
          </a:r>
          <a:r>
            <a:rPr lang="en-US" sz="1800" kern="1200" dirty="0" err="1"/>
            <a:t>ez</a:t>
          </a:r>
          <a:r>
            <a:rPr lang="en-US" sz="1800" kern="1200" dirty="0"/>
            <a:t> </a:t>
          </a:r>
          <a:r>
            <a:rPr lang="en-US" sz="1800" kern="1200" dirty="0" err="1"/>
            <a:t>falvanként</a:t>
          </a:r>
          <a:r>
            <a:rPr lang="en-US" sz="1800" kern="1200" dirty="0"/>
            <a:t> </a:t>
          </a:r>
          <a:r>
            <a:rPr lang="en-US" sz="1800" kern="1200" dirty="0" err="1"/>
            <a:t>eltérő</a:t>
          </a:r>
          <a:r>
            <a:rPr lang="en-US" sz="1800" kern="1200" dirty="0"/>
            <a:t> </a:t>
          </a:r>
          <a:r>
            <a:rPr lang="en-US" sz="1800" kern="1200" dirty="0" err="1"/>
            <a:t>lehetett</a:t>
          </a:r>
          <a:r>
            <a:rPr lang="en-US" sz="1800" kern="1200" dirty="0"/>
            <a:t>. </a:t>
          </a:r>
          <a:r>
            <a:rPr lang="en-US" sz="1800" kern="1200" dirty="0" err="1"/>
            <a:t>Rengeteg</a:t>
          </a:r>
          <a:r>
            <a:rPr lang="en-US" sz="1800" kern="1200" dirty="0"/>
            <a:t> </a:t>
          </a:r>
          <a:r>
            <a:rPr lang="en-US" sz="1800" kern="1200" dirty="0" err="1"/>
            <a:t>kérdés</a:t>
          </a:r>
          <a:r>
            <a:rPr lang="en-US" sz="1800" kern="1200" dirty="0"/>
            <a:t> </a:t>
          </a:r>
          <a:r>
            <a:rPr lang="en-US" sz="1800" kern="1200" dirty="0" err="1"/>
            <a:t>merül</a:t>
          </a:r>
          <a:r>
            <a:rPr lang="en-US" sz="1800" kern="1200" dirty="0"/>
            <a:t> </a:t>
          </a:r>
          <a:r>
            <a:rPr lang="en-US" sz="1800" kern="1200" dirty="0" err="1"/>
            <a:t>fel</a:t>
          </a:r>
          <a:r>
            <a:rPr lang="en-US" sz="1800" kern="1200" dirty="0"/>
            <a:t> </a:t>
          </a:r>
          <a:r>
            <a:rPr lang="en-US" sz="1800" kern="1200" dirty="0" err="1"/>
            <a:t>egy-egy</a:t>
          </a:r>
          <a:r>
            <a:rPr lang="en-US" sz="1800" kern="1200" dirty="0"/>
            <a:t> </a:t>
          </a:r>
          <a:r>
            <a:rPr lang="en-US" sz="1800" kern="1200" dirty="0" err="1"/>
            <a:t>fejviselet</a:t>
          </a:r>
          <a:r>
            <a:rPr lang="en-US" sz="1800" kern="1200" dirty="0"/>
            <a:t> </a:t>
          </a:r>
          <a:r>
            <a:rPr lang="en-US" sz="1800" kern="1200" dirty="0" err="1"/>
            <a:t>hordásával</a:t>
          </a:r>
          <a:r>
            <a:rPr lang="en-US" sz="1800" kern="1200" dirty="0"/>
            <a:t> </a:t>
          </a:r>
          <a:r>
            <a:rPr lang="en-US" sz="1800" kern="1200" dirty="0" err="1"/>
            <a:t>kapcsolatban</a:t>
          </a:r>
          <a:r>
            <a:rPr lang="en-US" sz="1800" kern="1200" dirty="0"/>
            <a:t>. A </a:t>
          </a:r>
          <a:r>
            <a:rPr lang="en-US" sz="1800" kern="1200" dirty="0" err="1"/>
            <a:t>leánytól</a:t>
          </a:r>
          <a:r>
            <a:rPr lang="en-US" sz="1800" kern="1200" dirty="0"/>
            <a:t> </a:t>
          </a:r>
          <a:r>
            <a:rPr lang="en-US" sz="1800" kern="1200" dirty="0" err="1"/>
            <a:t>az</a:t>
          </a:r>
          <a:r>
            <a:rPr lang="en-US" sz="1800" kern="1200" dirty="0"/>
            <a:t> </a:t>
          </a:r>
          <a:r>
            <a:rPr lang="en-US" sz="1800" kern="1200" dirty="0" err="1"/>
            <a:t>asszonnyá</a:t>
          </a:r>
          <a:r>
            <a:rPr lang="en-US" sz="1800" kern="1200" dirty="0"/>
            <a:t> </a:t>
          </a:r>
          <a:r>
            <a:rPr lang="en-US" sz="1800" kern="1200" dirty="0" err="1"/>
            <a:t>válásig</a:t>
          </a:r>
          <a:r>
            <a:rPr lang="en-US" sz="1800" kern="1200" dirty="0"/>
            <a:t> </a:t>
          </a:r>
          <a:r>
            <a:rPr lang="en-US" sz="1800" kern="1200" dirty="0" err="1"/>
            <a:t>sorozat</a:t>
          </a:r>
          <a:r>
            <a:rPr lang="en-US" sz="1800" kern="1200" dirty="0"/>
            <a:t>…</a:t>
          </a:r>
          <a:r>
            <a:rPr lang="en-US" sz="1800" kern="1200" dirty="0" err="1"/>
            <a:t>nemcsak</a:t>
          </a:r>
          <a:r>
            <a:rPr lang="en-US" sz="1800" kern="1200" dirty="0"/>
            <a:t> </a:t>
          </a:r>
          <a:r>
            <a:rPr lang="en-US" sz="1800" kern="1200" dirty="0" err="1"/>
            <a:t>fotókon</a:t>
          </a:r>
          <a:r>
            <a:rPr lang="en-US" sz="1800" kern="1200" dirty="0"/>
            <a:t> </a:t>
          </a:r>
          <a:r>
            <a:rPr lang="en-US" sz="1800" kern="1200" dirty="0" err="1"/>
            <a:t>mutatja</a:t>
          </a:r>
          <a:r>
            <a:rPr lang="en-US" sz="1800" kern="1200" dirty="0"/>
            <a:t> be a </a:t>
          </a:r>
          <a:r>
            <a:rPr lang="en-US" sz="1800" kern="1200" dirty="0" err="1"/>
            <a:t>különböző</a:t>
          </a:r>
          <a:r>
            <a:rPr lang="en-US" sz="1800" kern="1200" dirty="0"/>
            <a:t> </a:t>
          </a:r>
          <a:r>
            <a:rPr lang="en-US" sz="1800" kern="1200" dirty="0" err="1"/>
            <a:t>viseleteket</a:t>
          </a:r>
          <a:r>
            <a:rPr lang="en-US" sz="1800" kern="1200" dirty="0"/>
            <a:t>, </a:t>
          </a:r>
          <a:r>
            <a:rPr lang="en-US" sz="1800" kern="1200" dirty="0" err="1"/>
            <a:t>hanem</a:t>
          </a:r>
          <a:r>
            <a:rPr lang="en-US" sz="1800" kern="1200" dirty="0"/>
            <a:t> </a:t>
          </a:r>
          <a:r>
            <a:rPr lang="en-US" sz="1800" kern="1200" dirty="0" err="1"/>
            <a:t>magyarázatot</a:t>
          </a:r>
          <a:r>
            <a:rPr lang="en-US" sz="1800" kern="1200" dirty="0"/>
            <a:t> is ad a </a:t>
          </a:r>
          <a:r>
            <a:rPr lang="en-US" sz="1800" kern="1200" dirty="0" err="1"/>
            <a:t>fejviseletek</a:t>
          </a:r>
          <a:r>
            <a:rPr lang="en-US" sz="1800" kern="1200" dirty="0"/>
            <a:t> </a:t>
          </a:r>
          <a:r>
            <a:rPr lang="en-US" sz="1800" kern="1200" dirty="0" err="1"/>
            <a:t>hordásáról</a:t>
          </a:r>
          <a:r>
            <a:rPr lang="en-US" sz="1800" kern="1200" dirty="0"/>
            <a:t>, </a:t>
          </a:r>
          <a:r>
            <a:rPr lang="en-US" sz="1800" kern="1200" dirty="0" err="1"/>
            <a:t>szokásairól</a:t>
          </a:r>
          <a:r>
            <a:rPr lang="en-US" sz="1800" kern="1200" dirty="0"/>
            <a:t>.</a:t>
          </a:r>
        </a:p>
      </dsp:txBody>
      <dsp:txXfrm>
        <a:off x="0" y="3109545"/>
        <a:ext cx="7216416" cy="1999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8A0F-BFED-EA40-846E-A071BF2562AD}">
      <dsp:nvSpPr>
        <dsp:cNvPr id="0" name=""/>
        <dsp:cNvSpPr/>
      </dsp:nvSpPr>
      <dsp:spPr>
        <a:xfrm>
          <a:off x="0" y="623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4FC15-15C5-104F-8069-5B8A9165BFF8}">
      <dsp:nvSpPr>
        <dsp:cNvPr id="0" name=""/>
        <dsp:cNvSpPr/>
      </dsp:nvSpPr>
      <dsp:spPr>
        <a:xfrm>
          <a:off x="0" y="623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Tura, </a:t>
          </a:r>
          <a:r>
            <a:rPr lang="en-US" sz="1400" kern="1200" dirty="0" err="1"/>
            <a:t>Mezőkövesd</a:t>
          </a:r>
          <a:r>
            <a:rPr lang="en-US" sz="1400" kern="1200" dirty="0"/>
            <a:t>, </a:t>
          </a:r>
          <a:r>
            <a:rPr lang="en-US" sz="1400" kern="1200" dirty="0" err="1"/>
            <a:t>Püspökhatvan</a:t>
          </a:r>
          <a:r>
            <a:rPr lang="en-US" sz="1400" kern="1200" dirty="0"/>
            <a:t>, </a:t>
          </a:r>
          <a:r>
            <a:rPr lang="en-US" sz="1400" kern="1200" dirty="0" err="1"/>
            <a:t>Kazár</a:t>
          </a:r>
          <a:endParaRPr lang="en-US" sz="1400" kern="1200" dirty="0"/>
        </a:p>
      </dsp:txBody>
      <dsp:txXfrm>
        <a:off x="0" y="623"/>
        <a:ext cx="7216416" cy="567779"/>
      </dsp:txXfrm>
    </dsp:sp>
    <dsp:sp modelId="{B92BC6AF-3587-374E-B154-E3CA7ACA8332}">
      <dsp:nvSpPr>
        <dsp:cNvPr id="0" name=""/>
        <dsp:cNvSpPr/>
      </dsp:nvSpPr>
      <dsp:spPr>
        <a:xfrm>
          <a:off x="0" y="568403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09776-10DB-A444-91EB-B7942B33CDAD}">
      <dsp:nvSpPr>
        <dsp:cNvPr id="0" name=""/>
        <dsp:cNvSpPr/>
      </dsp:nvSpPr>
      <dsp:spPr>
        <a:xfrm>
          <a:off x="0" y="568403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Veresegyház</a:t>
          </a:r>
          <a:r>
            <a:rPr lang="en-US" sz="1400" kern="1200" dirty="0"/>
            <a:t>, Bag, </a:t>
          </a:r>
          <a:r>
            <a:rPr lang="en-US" sz="1400" kern="1200" dirty="0" err="1"/>
            <a:t>Kisterenye</a:t>
          </a:r>
          <a:r>
            <a:rPr lang="en-US" sz="1400" kern="1200" dirty="0"/>
            <a:t>, </a:t>
          </a:r>
          <a:r>
            <a:rPr lang="en-US" sz="1400" kern="1200" dirty="0" err="1"/>
            <a:t>Rimóc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0" y="568403"/>
        <a:ext cx="7216416" cy="567779"/>
      </dsp:txXfrm>
    </dsp:sp>
    <dsp:sp modelId="{D0BB096B-738D-A048-9DD3-7D2630BEA5A4}">
      <dsp:nvSpPr>
        <dsp:cNvPr id="0" name=""/>
        <dsp:cNvSpPr/>
      </dsp:nvSpPr>
      <dsp:spPr>
        <a:xfrm>
          <a:off x="0" y="1136182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09DF8-4875-E54A-BCED-968B7A29FDE3}">
      <dsp:nvSpPr>
        <dsp:cNvPr id="0" name=""/>
        <dsp:cNvSpPr/>
      </dsp:nvSpPr>
      <dsp:spPr>
        <a:xfrm>
          <a:off x="0" y="1136182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Őrhalom</a:t>
          </a:r>
          <a:r>
            <a:rPr lang="en-US" sz="1400" kern="1200" dirty="0"/>
            <a:t>, </a:t>
          </a:r>
          <a:r>
            <a:rPr lang="en-US" sz="1400" kern="1200" dirty="0" err="1"/>
            <a:t>Kupuszina</a:t>
          </a:r>
          <a:r>
            <a:rPr lang="en-US" sz="1400" kern="1200" dirty="0"/>
            <a:t>, </a:t>
          </a:r>
          <a:r>
            <a:rPr lang="en-US" sz="1400" kern="1200" dirty="0" err="1"/>
            <a:t>Doroszló</a:t>
          </a:r>
          <a:r>
            <a:rPr lang="en-US" sz="1400" kern="1200" dirty="0"/>
            <a:t>, </a:t>
          </a:r>
          <a:r>
            <a:rPr lang="en-US" sz="1400" kern="1200" dirty="0" err="1"/>
            <a:t>Szentistván</a:t>
          </a:r>
          <a:endParaRPr lang="en-US" sz="1400" kern="1200" dirty="0"/>
        </a:p>
      </dsp:txBody>
      <dsp:txXfrm>
        <a:off x="0" y="1136182"/>
        <a:ext cx="7216416" cy="567779"/>
      </dsp:txXfrm>
    </dsp:sp>
    <dsp:sp modelId="{3943A2CF-EDEE-FC48-B6B9-2F79B67FCDF5}">
      <dsp:nvSpPr>
        <dsp:cNvPr id="0" name=""/>
        <dsp:cNvSpPr/>
      </dsp:nvSpPr>
      <dsp:spPr>
        <a:xfrm>
          <a:off x="0" y="1703961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516E5-E081-8543-9963-584348D39530}">
      <dsp:nvSpPr>
        <dsp:cNvPr id="0" name=""/>
        <dsp:cNvSpPr/>
      </dsp:nvSpPr>
      <dsp:spPr>
        <a:xfrm>
          <a:off x="0" y="1703961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Torockó</a:t>
          </a:r>
          <a:r>
            <a:rPr lang="en-US" sz="1400" kern="1200" dirty="0"/>
            <a:t>, </a:t>
          </a:r>
          <a:r>
            <a:rPr lang="en-US" sz="1400" kern="1200" dirty="0" err="1"/>
            <a:t>Bény</a:t>
          </a:r>
          <a:r>
            <a:rPr lang="en-US" sz="1400" kern="1200" dirty="0"/>
            <a:t>, </a:t>
          </a:r>
          <a:r>
            <a:rPr lang="en-US" sz="1400" kern="1200" dirty="0" err="1"/>
            <a:t>Méra</a:t>
          </a:r>
          <a:r>
            <a:rPr lang="en-US" sz="1400" kern="1200" dirty="0"/>
            <a:t>, </a:t>
          </a:r>
          <a:r>
            <a:rPr lang="en-US" sz="1400" kern="1200" dirty="0" err="1"/>
            <a:t>Györgyfalva</a:t>
          </a:r>
          <a:endParaRPr lang="en-US" sz="1400" kern="1200" dirty="0"/>
        </a:p>
      </dsp:txBody>
      <dsp:txXfrm>
        <a:off x="0" y="1703961"/>
        <a:ext cx="7216416" cy="567779"/>
      </dsp:txXfrm>
    </dsp:sp>
    <dsp:sp modelId="{3E8FC9EF-D988-A348-8E8C-1715EF639FA7}">
      <dsp:nvSpPr>
        <dsp:cNvPr id="0" name=""/>
        <dsp:cNvSpPr/>
      </dsp:nvSpPr>
      <dsp:spPr>
        <a:xfrm>
          <a:off x="0" y="2271740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E5B35-7ACF-784E-8787-EEA903E9278C}">
      <dsp:nvSpPr>
        <dsp:cNvPr id="0" name=""/>
        <dsp:cNvSpPr/>
      </dsp:nvSpPr>
      <dsp:spPr>
        <a:xfrm>
          <a:off x="0" y="2271740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Ajak</a:t>
          </a:r>
          <a:r>
            <a:rPr lang="en-US" sz="1400" kern="1200" dirty="0"/>
            <a:t>, </a:t>
          </a:r>
          <a:r>
            <a:rPr lang="en-US" sz="1400" kern="1200" dirty="0" err="1"/>
            <a:t>Nagykálló</a:t>
          </a:r>
          <a:r>
            <a:rPr lang="en-US" sz="1400" kern="1200" dirty="0"/>
            <a:t>, </a:t>
          </a:r>
          <a:r>
            <a:rPr lang="en-US" sz="1400" kern="1200" dirty="0" err="1"/>
            <a:t>Kapuvár</a:t>
          </a:r>
          <a:r>
            <a:rPr lang="en-US" sz="1400" kern="1200" dirty="0"/>
            <a:t>, </a:t>
          </a:r>
          <a:r>
            <a:rPr lang="en-US" sz="1400" kern="1200" dirty="0" err="1"/>
            <a:t>Csömör</a:t>
          </a:r>
          <a:endParaRPr lang="en-US" sz="1400" kern="1200" dirty="0"/>
        </a:p>
      </dsp:txBody>
      <dsp:txXfrm>
        <a:off x="0" y="2271740"/>
        <a:ext cx="7216416" cy="567779"/>
      </dsp:txXfrm>
    </dsp:sp>
    <dsp:sp modelId="{61E97454-D639-544F-A0C8-3F73151A90A9}">
      <dsp:nvSpPr>
        <dsp:cNvPr id="0" name=""/>
        <dsp:cNvSpPr/>
      </dsp:nvSpPr>
      <dsp:spPr>
        <a:xfrm>
          <a:off x="0" y="2839519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B9BFB-C946-FD43-9836-A7496E92818E}">
      <dsp:nvSpPr>
        <dsp:cNvPr id="0" name=""/>
        <dsp:cNvSpPr/>
      </dsp:nvSpPr>
      <dsp:spPr>
        <a:xfrm>
          <a:off x="0" y="2839519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Nagykóny</a:t>
          </a:r>
          <a:r>
            <a:rPr lang="en-US" sz="1400" kern="1200" dirty="0"/>
            <a:t>, </a:t>
          </a:r>
          <a:r>
            <a:rPr lang="en-US" sz="1400" kern="1200" dirty="0" err="1"/>
            <a:t>Menyhe</a:t>
          </a:r>
          <a:r>
            <a:rPr lang="en-US" sz="1400" kern="1200" dirty="0"/>
            <a:t>, </a:t>
          </a:r>
          <a:r>
            <a:rPr lang="en-US" sz="1400" kern="1200" dirty="0" err="1"/>
            <a:t>Martos</a:t>
          </a:r>
          <a:r>
            <a:rPr lang="en-US" sz="1400" kern="1200" dirty="0"/>
            <a:t>, Bukovina</a:t>
          </a:r>
        </a:p>
      </dsp:txBody>
      <dsp:txXfrm>
        <a:off x="0" y="2839519"/>
        <a:ext cx="7216416" cy="567779"/>
      </dsp:txXfrm>
    </dsp:sp>
    <dsp:sp modelId="{CA405AFE-060A-AA4C-B1DA-826C6F591D82}">
      <dsp:nvSpPr>
        <dsp:cNvPr id="0" name=""/>
        <dsp:cNvSpPr/>
      </dsp:nvSpPr>
      <dsp:spPr>
        <a:xfrm>
          <a:off x="0" y="3407298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3445C-0639-5D49-A3D2-E91BF16E5759}">
      <dsp:nvSpPr>
        <dsp:cNvPr id="0" name=""/>
        <dsp:cNvSpPr/>
      </dsp:nvSpPr>
      <dsp:spPr>
        <a:xfrm>
          <a:off x="0" y="3407298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Gyimes</a:t>
          </a:r>
          <a:r>
            <a:rPr lang="en-US" sz="1400" kern="1200" dirty="0"/>
            <a:t>, </a:t>
          </a:r>
          <a:r>
            <a:rPr lang="en-US" sz="1400" kern="1200" dirty="0" err="1"/>
            <a:t>Moldva</a:t>
          </a:r>
          <a:r>
            <a:rPr lang="en-US" sz="1400" kern="1200" dirty="0"/>
            <a:t>, </a:t>
          </a:r>
          <a:r>
            <a:rPr lang="en-US" sz="1400" kern="1200" dirty="0" err="1"/>
            <a:t>Jászság</a:t>
          </a:r>
          <a:r>
            <a:rPr lang="en-US" sz="1400" kern="1200" dirty="0"/>
            <a:t>, </a:t>
          </a:r>
          <a:r>
            <a:rPr lang="en-US" sz="1400" kern="1200" dirty="0" err="1"/>
            <a:t>Sárpilis</a:t>
          </a:r>
          <a:endParaRPr lang="en-US" sz="1400" kern="1200" dirty="0"/>
        </a:p>
      </dsp:txBody>
      <dsp:txXfrm>
        <a:off x="0" y="3407298"/>
        <a:ext cx="7216416" cy="567779"/>
      </dsp:txXfrm>
    </dsp:sp>
    <dsp:sp modelId="{B42063F5-979B-044C-95CA-F50E3D4AEF09}">
      <dsp:nvSpPr>
        <dsp:cNvPr id="0" name=""/>
        <dsp:cNvSpPr/>
      </dsp:nvSpPr>
      <dsp:spPr>
        <a:xfrm>
          <a:off x="0" y="3975077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A9F4-A78D-DF42-AB75-91E27AEF9F5C}">
      <dsp:nvSpPr>
        <dsp:cNvPr id="0" name=""/>
        <dsp:cNvSpPr/>
      </dsp:nvSpPr>
      <dsp:spPr>
        <a:xfrm>
          <a:off x="0" y="3975077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Ecséd</a:t>
          </a:r>
          <a:r>
            <a:rPr lang="en-US" sz="1400" kern="1200" dirty="0"/>
            <a:t>, </a:t>
          </a:r>
          <a:r>
            <a:rPr lang="en-US" sz="1400" kern="1200" dirty="0" err="1"/>
            <a:t>Gyöngyöspata</a:t>
          </a:r>
          <a:r>
            <a:rPr lang="en-US" sz="1400" kern="1200" dirty="0"/>
            <a:t>, </a:t>
          </a:r>
          <a:r>
            <a:rPr lang="en-US" sz="1400" kern="1200" dirty="0" err="1"/>
            <a:t>Hatvan</a:t>
          </a:r>
          <a:r>
            <a:rPr lang="en-US" sz="1400" kern="1200" dirty="0"/>
            <a:t>, </a:t>
          </a:r>
          <a:r>
            <a:rPr lang="en-US" sz="1400" kern="1200" dirty="0" err="1"/>
            <a:t>Apátfalva</a:t>
          </a:r>
          <a:endParaRPr lang="en-US" sz="1400" kern="1200" dirty="0"/>
        </a:p>
      </dsp:txBody>
      <dsp:txXfrm>
        <a:off x="0" y="3975077"/>
        <a:ext cx="7216416" cy="567779"/>
      </dsp:txXfrm>
    </dsp:sp>
    <dsp:sp modelId="{7F835B49-4626-1148-A1CC-58266FD01C73}">
      <dsp:nvSpPr>
        <dsp:cNvPr id="0" name=""/>
        <dsp:cNvSpPr/>
      </dsp:nvSpPr>
      <dsp:spPr>
        <a:xfrm>
          <a:off x="0" y="4542856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4CBBF-0EE3-7447-8C11-E266F9B90A98}">
      <dsp:nvSpPr>
        <dsp:cNvPr id="0" name=""/>
        <dsp:cNvSpPr/>
      </dsp:nvSpPr>
      <dsp:spPr>
        <a:xfrm>
          <a:off x="0" y="4542856"/>
          <a:ext cx="7216416" cy="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Zala</a:t>
          </a:r>
          <a:r>
            <a:rPr lang="en-US" sz="1400" kern="1200" dirty="0"/>
            <a:t>, </a:t>
          </a:r>
          <a:r>
            <a:rPr lang="en-US" sz="1400" kern="1200" dirty="0" err="1"/>
            <a:t>Boldog</a:t>
          </a:r>
          <a:r>
            <a:rPr lang="en-US" sz="1400" kern="1200" dirty="0"/>
            <a:t>, </a:t>
          </a:r>
          <a:r>
            <a:rPr lang="en-US" sz="1400" kern="1200" dirty="0" err="1"/>
            <a:t>Nagytarcsa</a:t>
          </a:r>
          <a:r>
            <a:rPr lang="en-US" sz="1400" kern="1200" dirty="0"/>
            <a:t>, </a:t>
          </a:r>
          <a:r>
            <a:rPr lang="en-US" sz="1400" kern="1200" dirty="0" err="1"/>
            <a:t>Zsámbék</a:t>
          </a:r>
          <a:endParaRPr lang="en-US" sz="1400" kern="1200" dirty="0"/>
        </a:p>
      </dsp:txBody>
      <dsp:txXfrm>
        <a:off x="0" y="4542856"/>
        <a:ext cx="7216416" cy="56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95482-EA06-5840-9AFD-E0CC446387F0}" type="datetimeFigureOut">
              <a:rPr lang="en-HU" smtClean="0"/>
              <a:t>2026. 04. 13.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A860-D42F-D04D-9942-945C2969EB2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9279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9A860-D42F-D04D-9942-945C2969EB24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4469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8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0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5A1D2-8F75-D6C9-5A92-C52DF2823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n-HU" dirty="0"/>
              <a:t>Kendőmesék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30CF2-CACB-BA0F-451B-BF969A7E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68389"/>
            <a:ext cx="4308672" cy="1541412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HU" sz="1700" dirty="0"/>
              <a:t>Leánytól </a:t>
            </a:r>
          </a:p>
          <a:p>
            <a:pPr>
              <a:lnSpc>
                <a:spcPct val="120000"/>
              </a:lnSpc>
            </a:pPr>
            <a:r>
              <a:rPr lang="en-HU" sz="1700" dirty="0"/>
              <a:t>az asszonnyá válásig…</a:t>
            </a:r>
          </a:p>
          <a:p>
            <a:pPr>
              <a:lnSpc>
                <a:spcPct val="120000"/>
              </a:lnSpc>
            </a:pPr>
            <a:r>
              <a:rPr lang="en-HU" sz="1400" dirty="0"/>
              <a:t>Maksa Henrietta</a:t>
            </a:r>
          </a:p>
        </p:txBody>
      </p:sp>
      <p:pic>
        <p:nvPicPr>
          <p:cNvPr id="4" name="Picture 3" descr="A person wearing a white shirt with a colorful headband&#10;&#10;Description automatically generated">
            <a:extLst>
              <a:ext uri="{FF2B5EF4-FFF2-40B4-BE49-F238E27FC236}">
                <a16:creationId xmlns:a16="http://schemas.microsoft.com/office/drawing/2014/main" id="{62FDEA37-8EC7-DE78-EC76-7C5F7EA8D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D49DC-B741-A3EF-6E7B-E4EB9AF8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1371600"/>
            <a:ext cx="4580470" cy="1314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Kalocsai fityulák</a:t>
            </a:r>
          </a:p>
        </p:txBody>
      </p:sp>
      <p:sp>
        <p:nvSpPr>
          <p:cNvPr id="63" name="Content Placeholder 54">
            <a:extLst>
              <a:ext uri="{FF2B5EF4-FFF2-40B4-BE49-F238E27FC236}">
                <a16:creationId xmlns:a16="http://schemas.microsoft.com/office/drawing/2014/main" id="{36A11405-5AFC-097C-373E-A4203142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53369"/>
            <a:ext cx="4580469" cy="3444548"/>
          </a:xfrm>
        </p:spPr>
        <p:txBody>
          <a:bodyPr>
            <a:normAutofit/>
          </a:bodyPr>
          <a:lstStyle/>
          <a:p>
            <a:r>
              <a:rPr lang="en-US" dirty="0" err="1"/>
              <a:t>Gyöngyös</a:t>
            </a:r>
            <a:endParaRPr lang="en-US" dirty="0"/>
          </a:p>
          <a:p>
            <a:r>
              <a:rPr lang="en-US" dirty="0" err="1"/>
              <a:t>Pillangós</a:t>
            </a:r>
            <a:endParaRPr lang="en-US" dirty="0"/>
          </a:p>
          <a:p>
            <a:r>
              <a:rPr lang="en-US" dirty="0" err="1"/>
              <a:t>Selyem</a:t>
            </a:r>
            <a:endParaRPr lang="en-US" dirty="0"/>
          </a:p>
          <a:p>
            <a:r>
              <a:rPr lang="en-US" dirty="0" err="1"/>
              <a:t>Csipkés</a:t>
            </a:r>
            <a:endParaRPr lang="en-US" dirty="0"/>
          </a:p>
          <a:p>
            <a:r>
              <a:rPr lang="en-US" dirty="0" err="1"/>
              <a:t>Melyiket</a:t>
            </a:r>
            <a:r>
              <a:rPr lang="en-US" dirty="0"/>
              <a:t>, </a:t>
            </a:r>
            <a:r>
              <a:rPr lang="en-US" dirty="0" err="1"/>
              <a:t>mikor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mivel</a:t>
            </a:r>
            <a:r>
              <a:rPr lang="en-US" dirty="0"/>
              <a:t> </a:t>
            </a:r>
            <a:r>
              <a:rPr lang="en-US" dirty="0" err="1"/>
              <a:t>hordhatták</a:t>
            </a:r>
            <a:r>
              <a:rPr lang="en-US" dirty="0"/>
              <a:t>?</a:t>
            </a:r>
          </a:p>
        </p:txBody>
      </p:sp>
      <p:pic>
        <p:nvPicPr>
          <p:cNvPr id="31" name="Picture 30" descr="A person in a black dress&#10;&#10;Description automatically generated">
            <a:extLst>
              <a:ext uri="{FF2B5EF4-FFF2-40B4-BE49-F238E27FC236}">
                <a16:creationId xmlns:a16="http://schemas.microsoft.com/office/drawing/2014/main" id="{7C9A4F1E-2A39-18E3-6D24-8799E5AFE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5425" y="-2"/>
            <a:ext cx="2926080" cy="2286000"/>
          </a:xfrm>
          <a:prstGeom prst="rect">
            <a:avLst/>
          </a:prstGeom>
        </p:spPr>
      </p:pic>
      <p:pic>
        <p:nvPicPr>
          <p:cNvPr id="33" name="Picture 32" descr="A person wearing a colorful embroidered shirt&#10;&#10;Description automatically generated">
            <a:extLst>
              <a:ext uri="{FF2B5EF4-FFF2-40B4-BE49-F238E27FC236}">
                <a16:creationId xmlns:a16="http://schemas.microsoft.com/office/drawing/2014/main" id="{19C40889-3438-E0B9-107A-0B41D87202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5424" y="2283632"/>
            <a:ext cx="2932914" cy="2286000"/>
          </a:xfrm>
          <a:prstGeom prst="rect">
            <a:avLst/>
          </a:prstGeom>
        </p:spPr>
      </p:pic>
      <p:pic>
        <p:nvPicPr>
          <p:cNvPr id="21" name="Picture 20" descr="A person in a garment&#10;&#10;Description automatically generated">
            <a:extLst>
              <a:ext uri="{FF2B5EF4-FFF2-40B4-BE49-F238E27FC236}">
                <a16:creationId xmlns:a16="http://schemas.microsoft.com/office/drawing/2014/main" id="{D4CE7063-0062-58EE-0F0F-8BD555CF6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6345424" y="4570816"/>
            <a:ext cx="2926080" cy="2287184"/>
          </a:xfrm>
          <a:prstGeom prst="rect">
            <a:avLst/>
          </a:prstGeom>
        </p:spPr>
      </p:pic>
      <p:pic>
        <p:nvPicPr>
          <p:cNvPr id="17" name="Content Placeholder 16" descr="A person with a scarf on their head&#10;&#10;Description automatically generated">
            <a:extLst>
              <a:ext uri="{FF2B5EF4-FFF2-40B4-BE49-F238E27FC236}">
                <a16:creationId xmlns:a16="http://schemas.microsoft.com/office/drawing/2014/main" id="{0CF5CF8E-91B1-1240-0911-5B2AEF01B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5920" y="10"/>
            <a:ext cx="2926080" cy="2285990"/>
          </a:xfrm>
          <a:prstGeom prst="rect">
            <a:avLst/>
          </a:prstGeom>
        </p:spPr>
      </p:pic>
      <p:pic>
        <p:nvPicPr>
          <p:cNvPr id="25" name="Picture 24" descr="A person in a white and purple dress&#10;&#10;Description automatically generated">
            <a:extLst>
              <a:ext uri="{FF2B5EF4-FFF2-40B4-BE49-F238E27FC236}">
                <a16:creationId xmlns:a16="http://schemas.microsoft.com/office/drawing/2014/main" id="{6243CF25-46DA-96C1-7EA2-57B86F2A22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507" y="2284817"/>
            <a:ext cx="2926080" cy="2286000"/>
          </a:xfrm>
          <a:prstGeom prst="rect">
            <a:avLst/>
          </a:prstGeom>
        </p:spPr>
      </p:pic>
      <p:pic>
        <p:nvPicPr>
          <p:cNvPr id="29" name="Picture 28" descr="A person in a blue dress&#10;&#10;Description automatically generated">
            <a:extLst>
              <a:ext uri="{FF2B5EF4-FFF2-40B4-BE49-F238E27FC236}">
                <a16:creationId xmlns:a16="http://schemas.microsoft.com/office/drawing/2014/main" id="{5AF450C9-03CA-A737-6B6B-1FBBA23991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9265920" y="4570818"/>
            <a:ext cx="2926080" cy="2287183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6CB74F-F3CC-4B0B-B50E-878BEDB2C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6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BE4EA-A8CA-C10B-9C9C-3DBD1AB9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57" y="1371600"/>
            <a:ext cx="5424353" cy="1097280"/>
          </a:xfrm>
        </p:spPr>
        <p:txBody>
          <a:bodyPr>
            <a:normAutofit/>
          </a:bodyPr>
          <a:lstStyle/>
          <a:p>
            <a:r>
              <a:rPr lang="en-HU" dirty="0"/>
              <a:t>Kalocsai fityula</a:t>
            </a:r>
          </a:p>
        </p:txBody>
      </p:sp>
      <p:pic>
        <p:nvPicPr>
          <p:cNvPr id="5" name="Content Placeholder 4" descr="A person in a black dress&#10;&#10;Description automatically generated">
            <a:extLst>
              <a:ext uri="{FF2B5EF4-FFF2-40B4-BE49-F238E27FC236}">
                <a16:creationId xmlns:a16="http://schemas.microsoft.com/office/drawing/2014/main" id="{34A2310C-85DB-75E4-4900-F8DB72C73F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5303520" cy="3429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wearing a blue dress&#10;&#10;Description automatically generated">
            <a:extLst>
              <a:ext uri="{FF2B5EF4-FFF2-40B4-BE49-F238E27FC236}">
                <a16:creationId xmlns:a16="http://schemas.microsoft.com/office/drawing/2014/main" id="{022805F3-7C96-0B6F-A13B-6A441A8339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429000"/>
            <a:ext cx="5303520" cy="3429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ECE06C-CF06-13D1-249F-39BA073D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56" y="2633236"/>
            <a:ext cx="5424353" cy="3664681"/>
          </a:xfrm>
        </p:spPr>
        <p:txBody>
          <a:bodyPr>
            <a:normAutofit/>
          </a:bodyPr>
          <a:lstStyle/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viseltek</a:t>
            </a:r>
            <a:r>
              <a:rPr lang="en-US" dirty="0"/>
              <a:t> a </a:t>
            </a:r>
            <a:r>
              <a:rPr lang="en-US" dirty="0" err="1"/>
              <a:t>kalocsai</a:t>
            </a:r>
            <a:r>
              <a:rPr lang="en-US" dirty="0"/>
              <a:t> </a:t>
            </a:r>
            <a:r>
              <a:rPr lang="en-US" dirty="0" err="1"/>
              <a:t>fityulák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miért</a:t>
            </a:r>
            <a:r>
              <a:rPr lang="en-US" dirty="0"/>
              <a:t>?</a:t>
            </a:r>
          </a:p>
          <a:p>
            <a:r>
              <a:rPr lang="en-US" dirty="0" err="1"/>
              <a:t>Ezt</a:t>
            </a:r>
            <a:r>
              <a:rPr lang="en-US" dirty="0"/>
              <a:t> ki </a:t>
            </a:r>
            <a:r>
              <a:rPr lang="en-US" dirty="0" err="1"/>
              <a:t>láthatta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738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8B93-C78B-7F35-CF19-77D02E8A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1371600"/>
            <a:ext cx="4038599" cy="1314443"/>
          </a:xfrm>
        </p:spPr>
        <p:txBody>
          <a:bodyPr>
            <a:normAutofit/>
          </a:bodyPr>
          <a:lstStyle/>
          <a:p>
            <a:r>
              <a:rPr lang="en-HU" sz="3600"/>
              <a:t>Folkpédia, új hang a folklór világában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A192C5F5-ECB8-804B-6543-2A8CF540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53368"/>
            <a:ext cx="4038598" cy="3444549"/>
          </a:xfrm>
        </p:spPr>
        <p:txBody>
          <a:bodyPr>
            <a:normAutofit/>
          </a:bodyPr>
          <a:lstStyle/>
          <a:p>
            <a:r>
              <a:rPr lang="en-US" dirty="0"/>
              <a:t>AHOL AZ EGÉSZ ÖTLET ELINDULT… 2015-BEN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3" name="Picture 42" descr="A person in a white dress&#10;&#10;Description automatically generated">
            <a:extLst>
              <a:ext uri="{FF2B5EF4-FFF2-40B4-BE49-F238E27FC236}">
                <a16:creationId xmlns:a16="http://schemas.microsoft.com/office/drawing/2014/main" id="{3F01DDC9-306F-E704-D670-C828750524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678424" y="-2"/>
            <a:ext cx="3593592" cy="4570813"/>
          </a:xfrm>
          <a:prstGeom prst="rect">
            <a:avLst/>
          </a:prstGeom>
        </p:spPr>
      </p:pic>
      <p:pic>
        <p:nvPicPr>
          <p:cNvPr id="35" name="Content Placeholder 34" descr="A person sitting in a small vehicle&#10;&#10;Description automatically generated">
            <a:extLst>
              <a:ext uri="{FF2B5EF4-FFF2-40B4-BE49-F238E27FC236}">
                <a16:creationId xmlns:a16="http://schemas.microsoft.com/office/drawing/2014/main" id="{C6FBF101-5E87-7EB3-5811-899BB4A5E9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8423" y="4570816"/>
            <a:ext cx="3602736" cy="2287183"/>
          </a:xfrm>
          <a:prstGeom prst="rect">
            <a:avLst/>
          </a:prstGeom>
        </p:spPr>
      </p:pic>
      <p:pic>
        <p:nvPicPr>
          <p:cNvPr id="37" name="Picture 36" descr="A person in a dress standing next to a food truck&#10;&#10;Description automatically generated">
            <a:extLst>
              <a:ext uri="{FF2B5EF4-FFF2-40B4-BE49-F238E27FC236}">
                <a16:creationId xmlns:a16="http://schemas.microsoft.com/office/drawing/2014/main" id="{F291D149-07A9-32FA-E1F5-68862FAB3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9265920" y="10"/>
            <a:ext cx="2926080" cy="2285990"/>
          </a:xfrm>
          <a:prstGeom prst="rect">
            <a:avLst/>
          </a:prstGeom>
        </p:spPr>
      </p:pic>
      <p:pic>
        <p:nvPicPr>
          <p:cNvPr id="39" name="Picture 38" descr="A group of women in colorful dresses&#10;&#10;Description automatically generated">
            <a:extLst>
              <a:ext uri="{FF2B5EF4-FFF2-40B4-BE49-F238E27FC236}">
                <a16:creationId xmlns:a16="http://schemas.microsoft.com/office/drawing/2014/main" id="{C66E29DB-C43B-2301-D6BB-708A17FDC9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872" y="2284817"/>
            <a:ext cx="2929128" cy="2286000"/>
          </a:xfrm>
          <a:prstGeom prst="rect">
            <a:avLst/>
          </a:prstGeom>
        </p:spPr>
      </p:pic>
      <p:pic>
        <p:nvPicPr>
          <p:cNvPr id="41" name="Picture 40" descr="A person in a garment standing on grass&#10;&#10;Description automatically generated">
            <a:extLst>
              <a:ext uri="{FF2B5EF4-FFF2-40B4-BE49-F238E27FC236}">
                <a16:creationId xmlns:a16="http://schemas.microsoft.com/office/drawing/2014/main" id="{0077D6EA-D505-1466-5A01-17FA3B7E16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9265920" y="4572000"/>
            <a:ext cx="2926080" cy="22860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6CB74F-F3CC-4B0B-B50E-878BEDB2C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3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purple dress&#10;&#10;Description automatically generated">
            <a:extLst>
              <a:ext uri="{FF2B5EF4-FFF2-40B4-BE49-F238E27FC236}">
                <a16:creationId xmlns:a16="http://schemas.microsoft.com/office/drawing/2014/main" id="{DD1EE6C7-3033-49F1-3D06-C5E1EF0130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-1" y="10"/>
            <a:ext cx="8829205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C2A816-955C-4079-AAAB-066EBD44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5" y="0"/>
            <a:ext cx="7706130" cy="6858000"/>
          </a:xfrm>
          <a:prstGeom prst="rect">
            <a:avLst/>
          </a:prstGeom>
          <a:gradFill flip="none" rotWithShape="1">
            <a:gsLst>
              <a:gs pos="2000">
                <a:schemeClr val="bg1">
                  <a:alpha val="0"/>
                </a:schemeClr>
              </a:gs>
              <a:gs pos="59000">
                <a:schemeClr val="bg1">
                  <a:alpha val="36000"/>
                </a:schemeClr>
              </a:gs>
              <a:gs pos="99000">
                <a:schemeClr val="bg1"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BF913-F483-9165-35B8-559187A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5057775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6000">
              <a:solidFill>
                <a:srgbClr val="FFFFFF"/>
              </a:solidFill>
            </a:endParaRPr>
          </a:p>
        </p:txBody>
      </p:sp>
      <p:pic>
        <p:nvPicPr>
          <p:cNvPr id="12" name="Picture 11" descr="A person in a dress walking on a bridge&#10;&#10;Description automatically generated">
            <a:extLst>
              <a:ext uri="{FF2B5EF4-FFF2-40B4-BE49-F238E27FC236}">
                <a16:creationId xmlns:a16="http://schemas.microsoft.com/office/drawing/2014/main" id="{9ECCE393-A85C-C001-BDF1-BD213025F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206" y="-1"/>
            <a:ext cx="3362793" cy="2288905"/>
          </a:xfrm>
          <a:prstGeom prst="rect">
            <a:avLst/>
          </a:prstGeom>
        </p:spPr>
      </p:pic>
      <p:pic>
        <p:nvPicPr>
          <p:cNvPr id="10" name="Picture 9" descr="A person in a dress standing in front of a train&#10;&#10;Description automatically generated">
            <a:extLst>
              <a:ext uri="{FF2B5EF4-FFF2-40B4-BE49-F238E27FC236}">
                <a16:creationId xmlns:a16="http://schemas.microsoft.com/office/drawing/2014/main" id="{4E881650-10F5-6CBD-18EE-8B2F465E05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829206" y="2288907"/>
            <a:ext cx="3362793" cy="228211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in a colorful dress walking on a bridge&#10;&#10;Description automatically generated">
            <a:extLst>
              <a:ext uri="{FF2B5EF4-FFF2-40B4-BE49-F238E27FC236}">
                <a16:creationId xmlns:a16="http://schemas.microsoft.com/office/drawing/2014/main" id="{E370C59F-78CB-2CB7-D4D8-DE8B54BC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206" y="4564505"/>
            <a:ext cx="3362793" cy="22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AA21B-DAB1-98A2-AC23-FCBD9781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2" y="914400"/>
            <a:ext cx="3860208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ÉS AHOL FOLYTATÓDIK…</a:t>
            </a:r>
          </a:p>
        </p:txBody>
      </p:sp>
      <p:pic>
        <p:nvPicPr>
          <p:cNvPr id="7" name="Picture 6" descr="A person sitting on a ledge&#10;&#10;Description automatically generated">
            <a:extLst>
              <a:ext uri="{FF2B5EF4-FFF2-40B4-BE49-F238E27FC236}">
                <a16:creationId xmlns:a16="http://schemas.microsoft.com/office/drawing/2014/main" id="{B37F6575-EE1A-7CC6-E3A7-E55768828B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14400"/>
            <a:ext cx="3684448" cy="2686524"/>
          </a:xfrm>
          <a:prstGeom prst="rect">
            <a:avLst/>
          </a:prstGeom>
        </p:spPr>
      </p:pic>
      <p:pic>
        <p:nvPicPr>
          <p:cNvPr id="13" name="Picture 12" descr="A group of people standing on a bridge&#10;&#10;Description automatically generated">
            <a:extLst>
              <a:ext uri="{FF2B5EF4-FFF2-40B4-BE49-F238E27FC236}">
                <a16:creationId xmlns:a16="http://schemas.microsoft.com/office/drawing/2014/main" id="{86546FE9-1A23-CEA1-25B8-BD29FE0D1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1" y="3597454"/>
            <a:ext cx="3684467" cy="2674848"/>
          </a:xfrm>
          <a:prstGeom prst="rect">
            <a:avLst/>
          </a:prstGeom>
        </p:spPr>
      </p:pic>
      <p:pic>
        <p:nvPicPr>
          <p:cNvPr id="9" name="Picture 8" descr="A group of men wearing fur coats&#10;&#10;Description automatically generated">
            <a:extLst>
              <a:ext uri="{FF2B5EF4-FFF2-40B4-BE49-F238E27FC236}">
                <a16:creationId xmlns:a16="http://schemas.microsoft.com/office/drawing/2014/main" id="{76C96A28-A792-E1A9-3D7B-2E4D9A526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3718" y="914400"/>
            <a:ext cx="3462149" cy="2686524"/>
          </a:xfrm>
          <a:prstGeom prst="rect">
            <a:avLst/>
          </a:prstGeom>
        </p:spPr>
      </p:pic>
      <p:pic>
        <p:nvPicPr>
          <p:cNvPr id="11" name="Picture 10" descr="A person in a purple dress sitting at a table&#10;&#10;Description automatically generated">
            <a:extLst>
              <a:ext uri="{FF2B5EF4-FFF2-40B4-BE49-F238E27FC236}">
                <a16:creationId xmlns:a16="http://schemas.microsoft.com/office/drawing/2014/main" id="{B29443C4-952E-D625-7462-146F6B4F55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3683718" y="3597932"/>
            <a:ext cx="3462149" cy="26748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710" y="6272784"/>
            <a:ext cx="713728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A086551-C9CD-2153-179A-8C81B344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0" y="2176036"/>
            <a:ext cx="3860208" cy="4123944"/>
          </a:xfrm>
        </p:spPr>
        <p:txBody>
          <a:bodyPr>
            <a:normAutofit/>
          </a:bodyPr>
          <a:lstStyle/>
          <a:p>
            <a:r>
              <a:rPr lang="en-US" dirty="0"/>
              <a:t>KENDŐMESÉK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775C5-212A-F227-ADCA-F2BD6F5E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HU" sz="3600" dirty="0"/>
              <a:t>Kendőmesék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B493082-5E4A-7AA0-D377-49BB6DF49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38485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31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8D4B0-1C0B-4249-AD87-17670D78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HU" sz="3600"/>
              <a:t>Települések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DF603C-E5B3-EF2E-D55A-169739E28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75807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47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F2628-77B4-3502-1794-BED1DA88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382" y="1032764"/>
            <a:ext cx="4738818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Maglódi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menyecske</a:t>
            </a: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erson in a white dress&#10;&#10;Description automatically generated">
            <a:extLst>
              <a:ext uri="{FF2B5EF4-FFF2-40B4-BE49-F238E27FC236}">
                <a16:creationId xmlns:a16="http://schemas.microsoft.com/office/drawing/2014/main" id="{57245C04-C6BD-A53C-0B2E-93BFA4C4A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6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5F570-FFA2-632D-2C19-63A81D4D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HU" dirty="0"/>
              <a:t>Bujáki leány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FD5323-6497-5871-30C6-0908EED2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nő</a:t>
            </a:r>
            <a:r>
              <a:rPr lang="en-US" dirty="0"/>
              <a:t> </a:t>
            </a:r>
            <a:r>
              <a:rPr lang="en-US" dirty="0" err="1"/>
              <a:t>viselete</a:t>
            </a:r>
            <a:r>
              <a:rPr lang="en-US" dirty="0"/>
              <a:t> </a:t>
            </a:r>
            <a:r>
              <a:rPr lang="en-US" dirty="0" err="1"/>
              <a:t>megmutatja</a:t>
            </a:r>
            <a:r>
              <a:rPr lang="en-US" dirty="0"/>
              <a:t>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életszakaszban</a:t>
            </a:r>
            <a:r>
              <a:rPr lang="en-US" dirty="0"/>
              <a:t> </a:t>
            </a:r>
            <a:r>
              <a:rPr lang="en-US" dirty="0" err="1"/>
              <a:t>jár</a:t>
            </a:r>
            <a:r>
              <a:rPr lang="en-US" dirty="0"/>
              <a:t>. </a:t>
            </a:r>
          </a:p>
          <a:p>
            <a:r>
              <a:rPr lang="en-US" dirty="0" err="1"/>
              <a:t>Egybe</a:t>
            </a:r>
            <a:r>
              <a:rPr lang="en-US" dirty="0"/>
              <a:t> </a:t>
            </a:r>
            <a:r>
              <a:rPr lang="en-US" dirty="0" err="1"/>
              <a:t>fonott</a:t>
            </a:r>
            <a:r>
              <a:rPr lang="en-US" dirty="0"/>
              <a:t> haj </a:t>
            </a:r>
            <a:r>
              <a:rPr lang="en-US" dirty="0" err="1"/>
              <a:t>szalaggal</a:t>
            </a:r>
            <a:r>
              <a:rPr lang="en-US" dirty="0"/>
              <a:t> </a:t>
            </a:r>
          </a:p>
          <a:p>
            <a:r>
              <a:rPr lang="en-US" dirty="0" err="1"/>
              <a:t>Színes</a:t>
            </a:r>
            <a:r>
              <a:rPr lang="en-US" dirty="0"/>
              <a:t> </a:t>
            </a:r>
            <a:r>
              <a:rPr lang="en-US" dirty="0" err="1"/>
              <a:t>ruhadarabok</a:t>
            </a:r>
            <a:endParaRPr lang="en-US" dirty="0"/>
          </a:p>
        </p:txBody>
      </p:sp>
      <p:pic>
        <p:nvPicPr>
          <p:cNvPr id="5" name="Content Placeholder 4" descr="A person in a garment&#10;&#10;Description automatically generated">
            <a:extLst>
              <a:ext uri="{FF2B5EF4-FFF2-40B4-BE49-F238E27FC236}">
                <a16:creationId xmlns:a16="http://schemas.microsoft.com/office/drawing/2014/main" id="{65B273E6-599A-6295-FFE6-93A295AB3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EE7F3-1654-80A8-20DC-FF8A9BD6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70" y="1171145"/>
            <a:ext cx="10168106" cy="955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 err="1"/>
              <a:t>Decsi</a:t>
            </a:r>
            <a:r>
              <a:rPr lang="en-US" sz="4800" dirty="0"/>
              <a:t> </a:t>
            </a:r>
            <a:r>
              <a:rPr lang="en-US" sz="4800" dirty="0" err="1"/>
              <a:t>menyecske</a:t>
            </a:r>
            <a:r>
              <a:rPr lang="en-US" sz="4800" dirty="0"/>
              <a:t> </a:t>
            </a:r>
            <a:r>
              <a:rPr lang="en-US" sz="4800" dirty="0" err="1"/>
              <a:t>és</a:t>
            </a:r>
            <a:r>
              <a:rPr lang="en-US" sz="4800" dirty="0"/>
              <a:t> </a:t>
            </a:r>
            <a:r>
              <a:rPr lang="en-US" sz="4800" dirty="0" err="1"/>
              <a:t>asszony</a:t>
            </a:r>
            <a:endParaRPr lang="en-US" sz="4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E0D2A5-C167-FB61-F32A-674B344F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914400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in a garment&#10;&#10;Description automatically generated">
            <a:extLst>
              <a:ext uri="{FF2B5EF4-FFF2-40B4-BE49-F238E27FC236}">
                <a16:creationId xmlns:a16="http://schemas.microsoft.com/office/drawing/2014/main" id="{7D201CE2-37B3-8B16-6AC3-C467D34F3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24" y="2886923"/>
            <a:ext cx="4943222" cy="3299601"/>
          </a:xfrm>
          <a:prstGeom prst="rect">
            <a:avLst/>
          </a:prstGeom>
        </p:spPr>
      </p:pic>
      <p:pic>
        <p:nvPicPr>
          <p:cNvPr id="5" name="Content Placeholder 4" descr="A person with a blue scarf on her head&#10;&#10;Description automatically generated">
            <a:extLst>
              <a:ext uri="{FF2B5EF4-FFF2-40B4-BE49-F238E27FC236}">
                <a16:creationId xmlns:a16="http://schemas.microsoft.com/office/drawing/2014/main" id="{E535DB66-19D9-F0F0-EE5F-1B5E8A11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00" y="2886923"/>
            <a:ext cx="4943222" cy="32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B634-D176-B696-B0CB-CB60563C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15" y="1371600"/>
            <a:ext cx="4150494" cy="1097280"/>
          </a:xfrm>
        </p:spPr>
        <p:txBody>
          <a:bodyPr>
            <a:normAutofit/>
          </a:bodyPr>
          <a:lstStyle/>
          <a:p>
            <a:r>
              <a:rPr lang="en-HU" sz="3600" dirty="0"/>
              <a:t>Buják</a:t>
            </a:r>
          </a:p>
        </p:txBody>
      </p:sp>
      <p:pic>
        <p:nvPicPr>
          <p:cNvPr id="11" name="Picture 10" descr="A person wearing a scarf around her head&#10;&#10;Description automatically generated">
            <a:extLst>
              <a:ext uri="{FF2B5EF4-FFF2-40B4-BE49-F238E27FC236}">
                <a16:creationId xmlns:a16="http://schemas.microsoft.com/office/drawing/2014/main" id="{25447835-A109-1A62-DD0C-129753FAFA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" y="-1"/>
            <a:ext cx="3256277" cy="3429000"/>
          </a:xfrm>
          <a:prstGeom prst="rect">
            <a:avLst/>
          </a:prstGeom>
        </p:spPr>
      </p:pic>
      <p:pic>
        <p:nvPicPr>
          <p:cNvPr id="9" name="Picture 8" descr="A person in a white dress&#10;&#10;Description automatically generated">
            <a:extLst>
              <a:ext uri="{FF2B5EF4-FFF2-40B4-BE49-F238E27FC236}">
                <a16:creationId xmlns:a16="http://schemas.microsoft.com/office/drawing/2014/main" id="{B2BE88C2-44C6-EB45-D746-5D8301687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0631" y="1"/>
            <a:ext cx="3256277" cy="34290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671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in a white dress with flowers on her head&#10;&#10;Description automatically generated">
            <a:extLst>
              <a:ext uri="{FF2B5EF4-FFF2-40B4-BE49-F238E27FC236}">
                <a16:creationId xmlns:a16="http://schemas.microsoft.com/office/drawing/2014/main" id="{E6F2D110-1575-253C-DAE5-97F4EE541F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" y="3428999"/>
            <a:ext cx="3256277" cy="3429000"/>
          </a:xfrm>
          <a:prstGeom prst="rect">
            <a:avLst/>
          </a:prstGeom>
        </p:spPr>
      </p:pic>
      <p:pic>
        <p:nvPicPr>
          <p:cNvPr id="5" name="Content Placeholder 4" descr="A person in a colorful dress&#10;&#10;Description automatically generated">
            <a:extLst>
              <a:ext uri="{FF2B5EF4-FFF2-40B4-BE49-F238E27FC236}">
                <a16:creationId xmlns:a16="http://schemas.microsoft.com/office/drawing/2014/main" id="{99D73344-8BA6-5824-5252-FB352BA3C1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0624" y="3429000"/>
            <a:ext cx="3256278" cy="3429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61EFC44-878C-5FE3-DF7D-52F31B35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513" y="2633236"/>
            <a:ext cx="4150495" cy="3664681"/>
          </a:xfrm>
        </p:spPr>
        <p:txBody>
          <a:bodyPr>
            <a:normAutofit/>
          </a:bodyPr>
          <a:lstStyle/>
          <a:p>
            <a:r>
              <a:rPr lang="en-US" dirty="0" err="1"/>
              <a:t>Bujáki</a:t>
            </a:r>
            <a:r>
              <a:rPr lang="en-US" dirty="0"/>
              <a:t> </a:t>
            </a:r>
            <a:r>
              <a:rPr lang="en-US" dirty="0" err="1"/>
              <a:t>asszony</a:t>
            </a:r>
            <a:r>
              <a:rPr lang="en-US" dirty="0"/>
              <a:t> </a:t>
            </a:r>
            <a:r>
              <a:rPr lang="en-US" dirty="0" err="1"/>
              <a:t>kendőben</a:t>
            </a:r>
            <a:endParaRPr lang="en-US" dirty="0"/>
          </a:p>
          <a:p>
            <a:r>
              <a:rPr lang="en-US" dirty="0" err="1"/>
              <a:t>Menyecske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vasárnapi</a:t>
            </a:r>
            <a:r>
              <a:rPr lang="en-US" dirty="0"/>
              <a:t> </a:t>
            </a:r>
            <a:r>
              <a:rPr lang="en-US" dirty="0" err="1"/>
              <a:t>fejviselettel</a:t>
            </a:r>
            <a:endParaRPr lang="en-US" dirty="0"/>
          </a:p>
          <a:p>
            <a:r>
              <a:rPr lang="en-US" dirty="0" err="1"/>
              <a:t>Menyasszony</a:t>
            </a:r>
            <a:r>
              <a:rPr lang="en-US" dirty="0"/>
              <a:t> </a:t>
            </a:r>
            <a:r>
              <a:rPr lang="en-US" dirty="0" err="1"/>
              <a:t>koszorúval</a:t>
            </a:r>
            <a:endParaRPr lang="en-US" dirty="0"/>
          </a:p>
          <a:p>
            <a:r>
              <a:rPr lang="en-US" dirty="0" err="1"/>
              <a:t>Leány</a:t>
            </a:r>
            <a:r>
              <a:rPr lang="en-US" dirty="0"/>
              <a:t> </a:t>
            </a:r>
            <a:r>
              <a:rPr lang="en-US" dirty="0" err="1"/>
              <a:t>ünneplőben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7ADE2-714E-F466-A984-1110DFD6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6257109" cy="1097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Bujáki</a:t>
            </a:r>
            <a:r>
              <a:rPr lang="en-US"/>
              <a:t> </a:t>
            </a:r>
            <a:r>
              <a:rPr lang="en-US" err="1"/>
              <a:t>kendő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6CB74F-F3CC-4B0B-B50E-878BEDB2C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wearing a colorful scarf&#10;&#10;Description automatically generated">
            <a:extLst>
              <a:ext uri="{FF2B5EF4-FFF2-40B4-BE49-F238E27FC236}">
                <a16:creationId xmlns:a16="http://schemas.microsoft.com/office/drawing/2014/main" id="{2D21E65B-E382-BE69-CA88-998AB66B2F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0500" y="1"/>
            <a:ext cx="4381500" cy="233402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98A49B7-17F2-63D1-7A25-E6D96685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6205"/>
            <a:ext cx="6257109" cy="3661712"/>
          </a:xfrm>
        </p:spPr>
        <p:txBody>
          <a:bodyPr>
            <a:normAutofit/>
          </a:bodyPr>
          <a:lstStyle/>
          <a:p>
            <a:r>
              <a:rPr lang="en-US" dirty="0" err="1"/>
              <a:t>Sokszor</a:t>
            </a:r>
            <a:r>
              <a:rPr lang="en-US" dirty="0"/>
              <a:t> a </a:t>
            </a:r>
            <a:r>
              <a:rPr lang="en-US" dirty="0" err="1"/>
              <a:t>szemünk</a:t>
            </a:r>
            <a:r>
              <a:rPr lang="en-US" dirty="0"/>
              <a:t> </a:t>
            </a:r>
            <a:r>
              <a:rPr lang="en-US" dirty="0" err="1"/>
              <a:t>elől</a:t>
            </a:r>
            <a:r>
              <a:rPr lang="en-US" dirty="0"/>
              <a:t> </a:t>
            </a:r>
            <a:r>
              <a:rPr lang="en-US" dirty="0" err="1"/>
              <a:t>rejtve</a:t>
            </a:r>
            <a:r>
              <a:rPr lang="en-US" dirty="0"/>
              <a:t> </a:t>
            </a:r>
            <a:r>
              <a:rPr lang="en-US" dirty="0" err="1"/>
              <a:t>maradnak</a:t>
            </a:r>
            <a:r>
              <a:rPr lang="en-US" dirty="0"/>
              <a:t> a </a:t>
            </a:r>
            <a:r>
              <a:rPr lang="en-US" dirty="0" err="1"/>
              <a:t>titkok</a:t>
            </a:r>
            <a:r>
              <a:rPr lang="en-US" dirty="0"/>
              <a:t>. </a:t>
            </a:r>
            <a:r>
              <a:rPr lang="en-US" dirty="0" err="1"/>
              <a:t>Miért</a:t>
            </a:r>
            <a:r>
              <a:rPr lang="en-US" dirty="0"/>
              <a:t> is </a:t>
            </a:r>
            <a:r>
              <a:rPr lang="en-US" dirty="0" err="1"/>
              <a:t>állt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gyönyörűen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</a:t>
            </a:r>
            <a:r>
              <a:rPr lang="en-US" dirty="0" err="1"/>
              <a:t>kendő</a:t>
            </a:r>
            <a:r>
              <a:rPr lang="en-US" dirty="0"/>
              <a:t>?</a:t>
            </a:r>
          </a:p>
          <a:p>
            <a:r>
              <a:rPr lang="en-US" dirty="0"/>
              <a:t>A </a:t>
            </a:r>
            <a:r>
              <a:rPr lang="en-US" dirty="0" err="1"/>
              <a:t>sorozat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apró</a:t>
            </a:r>
            <a:r>
              <a:rPr lang="en-US" dirty="0"/>
              <a:t> </a:t>
            </a:r>
            <a:r>
              <a:rPr lang="en-US" dirty="0" err="1"/>
              <a:t>részletet</a:t>
            </a:r>
            <a:r>
              <a:rPr lang="en-US" dirty="0"/>
              <a:t> </a:t>
            </a:r>
            <a:r>
              <a:rPr lang="en-US" dirty="0" err="1"/>
              <a:t>megpróbál</a:t>
            </a:r>
            <a:r>
              <a:rPr lang="en-US" dirty="0"/>
              <a:t> </a:t>
            </a:r>
            <a:r>
              <a:rPr lang="en-US" dirty="0" err="1"/>
              <a:t>bemutatni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esetleg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a “</a:t>
            </a:r>
            <a:r>
              <a:rPr lang="en-US" dirty="0" err="1"/>
              <a:t>nagyközönség</a:t>
            </a:r>
            <a:r>
              <a:rPr lang="en-US" dirty="0"/>
              <a:t>” </a:t>
            </a:r>
            <a:r>
              <a:rPr lang="en-US" dirty="0" err="1"/>
              <a:t>előtt</a:t>
            </a:r>
            <a:r>
              <a:rPr lang="en-US" dirty="0"/>
              <a:t> </a:t>
            </a:r>
            <a:r>
              <a:rPr lang="en-US" dirty="0" err="1"/>
              <a:t>felfedve</a:t>
            </a:r>
            <a:endParaRPr lang="en-US" dirty="0"/>
          </a:p>
          <a:p>
            <a:r>
              <a:rPr lang="en-US" dirty="0" err="1"/>
              <a:t>Mikorra</a:t>
            </a:r>
            <a:r>
              <a:rPr lang="en-US" dirty="0"/>
              <a:t> a </a:t>
            </a:r>
            <a:r>
              <a:rPr lang="en-US" dirty="0" err="1"/>
              <a:t>kendőt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nő</a:t>
            </a:r>
            <a:r>
              <a:rPr lang="en-US" dirty="0"/>
              <a:t> </a:t>
            </a:r>
            <a:r>
              <a:rPr lang="en-US" dirty="0" err="1"/>
              <a:t>felköti</a:t>
            </a:r>
            <a:r>
              <a:rPr lang="en-US" dirty="0"/>
              <a:t> </a:t>
            </a:r>
            <a:r>
              <a:rPr lang="en-US" dirty="0" err="1"/>
              <a:t>mennyi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történik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életében</a:t>
            </a:r>
            <a:r>
              <a:rPr lang="en-US" dirty="0"/>
              <a:t>? </a:t>
            </a:r>
          </a:p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kendőnek</a:t>
            </a:r>
            <a:r>
              <a:rPr lang="en-US" dirty="0"/>
              <a:t> </a:t>
            </a:r>
            <a:r>
              <a:rPr lang="en-US" dirty="0" err="1"/>
              <a:t>rengeteg</a:t>
            </a:r>
            <a:r>
              <a:rPr lang="en-US" dirty="0"/>
              <a:t> </a:t>
            </a:r>
            <a:r>
              <a:rPr lang="en-US" dirty="0" err="1"/>
              <a:t>mesélnivalója</a:t>
            </a:r>
            <a:r>
              <a:rPr lang="en-US" dirty="0"/>
              <a:t> van…</a:t>
            </a:r>
          </a:p>
        </p:txBody>
      </p:sp>
      <p:pic>
        <p:nvPicPr>
          <p:cNvPr id="9" name="Picture 8" descr="A person wearing a head scarf&#10;&#10;Description automatically generated">
            <a:extLst>
              <a:ext uri="{FF2B5EF4-FFF2-40B4-BE49-F238E27FC236}">
                <a16:creationId xmlns:a16="http://schemas.microsoft.com/office/drawing/2014/main" id="{E8604824-55F1-9C42-2801-644DB1A1CD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0500" y="2334025"/>
            <a:ext cx="4381500" cy="2334025"/>
          </a:xfrm>
          <a:prstGeom prst="rect">
            <a:avLst/>
          </a:prstGeom>
        </p:spPr>
      </p:pic>
      <p:pic>
        <p:nvPicPr>
          <p:cNvPr id="5" name="Content Placeholder 4" descr="A person in a traditional dress&#10;&#10;Description automatically generated">
            <a:extLst>
              <a:ext uri="{FF2B5EF4-FFF2-40B4-BE49-F238E27FC236}">
                <a16:creationId xmlns:a16="http://schemas.microsoft.com/office/drawing/2014/main" id="{6A690795-6A18-710E-8C64-63ECC7B1D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0500" y="4668051"/>
            <a:ext cx="4381500" cy="21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07984-E3AC-B818-85BF-7BB377D0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4069080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3100"/>
              <a:t>Kendők Decsről, Boldogról, Kalocsáról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6CB74F-F3CC-4B0B-B50E-878BEDB2C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80AE756-A2EB-5200-5C6A-DE1D029A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4069080" cy="3664681"/>
          </a:xfrm>
        </p:spPr>
        <p:txBody>
          <a:bodyPr>
            <a:normAutofit/>
          </a:bodyPr>
          <a:lstStyle/>
          <a:p>
            <a:r>
              <a:rPr lang="en-US" dirty="0" err="1"/>
              <a:t>Posztó</a:t>
            </a:r>
            <a:endParaRPr lang="en-US" dirty="0"/>
          </a:p>
          <a:p>
            <a:r>
              <a:rPr lang="en-US" dirty="0" err="1"/>
              <a:t>Csipkés</a:t>
            </a:r>
            <a:endParaRPr lang="en-US" dirty="0"/>
          </a:p>
          <a:p>
            <a:r>
              <a:rPr lang="en-US" dirty="0" err="1"/>
              <a:t>Selyem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erson with a scarf on their head&#10;&#10;Description automatically generated">
            <a:extLst>
              <a:ext uri="{FF2B5EF4-FFF2-40B4-BE49-F238E27FC236}">
                <a16:creationId xmlns:a16="http://schemas.microsoft.com/office/drawing/2014/main" id="{09AFAB21-893C-C0F3-1075-C857959BE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679442" y="-3"/>
            <a:ext cx="4233478" cy="6858003"/>
          </a:xfrm>
          <a:prstGeom prst="rect">
            <a:avLst/>
          </a:prstGeom>
        </p:spPr>
      </p:pic>
      <p:pic>
        <p:nvPicPr>
          <p:cNvPr id="7" name="Picture 6" descr="A person wearing a white lace hood&#10;&#10;Description automatically generated">
            <a:extLst>
              <a:ext uri="{FF2B5EF4-FFF2-40B4-BE49-F238E27FC236}">
                <a16:creationId xmlns:a16="http://schemas.microsoft.com/office/drawing/2014/main" id="{755A3085-BEC5-878C-84CD-2CAADD0100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2926" y="-4"/>
            <a:ext cx="2279072" cy="2334026"/>
          </a:xfrm>
          <a:prstGeom prst="rect">
            <a:avLst/>
          </a:prstGeom>
        </p:spPr>
      </p:pic>
      <p:pic>
        <p:nvPicPr>
          <p:cNvPr id="5" name="Content Placeholder 4" descr="A person wearing a red head scarf&#10;&#10;Description automatically generated">
            <a:extLst>
              <a:ext uri="{FF2B5EF4-FFF2-40B4-BE49-F238E27FC236}">
                <a16:creationId xmlns:a16="http://schemas.microsoft.com/office/drawing/2014/main" id="{536475BC-EF50-643A-6258-1F251045F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9912926" y="2334028"/>
            <a:ext cx="2279072" cy="2189949"/>
          </a:xfrm>
          <a:prstGeom prst="rect">
            <a:avLst/>
          </a:prstGeom>
        </p:spPr>
      </p:pic>
      <p:pic>
        <p:nvPicPr>
          <p:cNvPr id="11" name="Content Placeholder 10" descr="A person wearing a scarf around her neck&#10;&#10;Description automatically generated">
            <a:extLst>
              <a:ext uri="{FF2B5EF4-FFF2-40B4-BE49-F238E27FC236}">
                <a16:creationId xmlns:a16="http://schemas.microsoft.com/office/drawing/2014/main" id="{1285F12A-E83C-0641-C844-2A6E777DFE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2930" y="4523973"/>
            <a:ext cx="2279073" cy="23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5733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350</Words>
  <Application>Microsoft Macintosh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Grandview Display</vt:lpstr>
      <vt:lpstr>DashVTI</vt:lpstr>
      <vt:lpstr>Kendőmesék</vt:lpstr>
      <vt:lpstr>Kendőmesék</vt:lpstr>
      <vt:lpstr>Települések </vt:lpstr>
      <vt:lpstr>Maglódi menyecske</vt:lpstr>
      <vt:lpstr>Bujáki leány</vt:lpstr>
      <vt:lpstr>Decsi menyecske és asszony</vt:lpstr>
      <vt:lpstr>Buják</vt:lpstr>
      <vt:lpstr>Bujáki kendő</vt:lpstr>
      <vt:lpstr>Kendők Decsről, Boldogról, Kalocsáról</vt:lpstr>
      <vt:lpstr>Kalocsai fityulák</vt:lpstr>
      <vt:lpstr>Kalocsai fityula</vt:lpstr>
      <vt:lpstr>Folkpédia, új hang a folklór világában</vt:lpstr>
      <vt:lpstr>PowerPoint Presentation</vt:lpstr>
      <vt:lpstr>ÉS AHOL FOLYTATÓDIK…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Henrietta Maksa</dc:creator>
  <cp:lastModifiedBy>Henrietta Maksa</cp:lastModifiedBy>
  <cp:revision>14</cp:revision>
  <dcterms:created xsi:type="dcterms:W3CDTF">2026-03-16T07:31:49Z</dcterms:created>
  <dcterms:modified xsi:type="dcterms:W3CDTF">2026-04-13T11:48:13Z</dcterms:modified>
</cp:coreProperties>
</file>